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76FD6B-3728-4A85-BA43-18746D3F9E88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60CC11-0D56-466B-8550-1FDFF9BB3A9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1143000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Интеллектуалдық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менш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құқығының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объект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лер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445224"/>
          </a:xfrm>
        </p:spPr>
        <p:txBody>
          <a:bodyPr>
            <a:normAutofit fontScale="32500" lnSpcReduction="20000"/>
          </a:bodyPr>
          <a:lstStyle/>
          <a:p>
            <a:pPr fontAlgn="base"/>
            <a:r>
              <a:rPr lang="ru-RU" sz="5000" dirty="0" smtClean="0"/>
              <a:t>      </a:t>
            </a:r>
            <a:r>
              <a:rPr lang="ru-RU" sz="5500" i="1" dirty="0"/>
              <a:t> 1) </a:t>
            </a:r>
            <a:r>
              <a:rPr lang="ru-RU" sz="5500" i="1" dirty="0" err="1"/>
              <a:t>интеллектуалдық</a:t>
            </a:r>
            <a:r>
              <a:rPr lang="ru-RU" sz="5500" i="1" dirty="0"/>
              <a:t> </a:t>
            </a:r>
            <a:r>
              <a:rPr lang="ru-RU" sz="5500" i="1" dirty="0" err="1"/>
              <a:t>шығармашылық</a:t>
            </a:r>
            <a:r>
              <a:rPr lang="ru-RU" sz="5500" i="1" dirty="0"/>
              <a:t> </a:t>
            </a:r>
            <a:r>
              <a:rPr lang="ru-RU" sz="5500" i="1" dirty="0" err="1"/>
              <a:t>қызметт</a:t>
            </a:r>
            <a:r>
              <a:rPr lang="en-US" sz="5500" i="1" dirty="0"/>
              <a:t>i</a:t>
            </a:r>
            <a:r>
              <a:rPr lang="ru-RU" sz="5500" i="1" dirty="0"/>
              <a:t>ң </a:t>
            </a:r>
            <a:r>
              <a:rPr lang="ru-RU" sz="5500" i="1" dirty="0" err="1"/>
              <a:t>нәтижелер</a:t>
            </a:r>
            <a:r>
              <a:rPr lang="en-US" sz="5500" i="1" dirty="0"/>
              <a:t>i;</a:t>
            </a:r>
          </a:p>
          <a:p>
            <a:pPr fontAlgn="base"/>
            <a:r>
              <a:rPr lang="en-US" sz="5500" i="1" dirty="0"/>
              <a:t>      2) </a:t>
            </a:r>
            <a:r>
              <a:rPr lang="ru-RU" sz="5500" i="1" dirty="0" err="1"/>
              <a:t>азаматтық</a:t>
            </a:r>
            <a:r>
              <a:rPr lang="ru-RU" sz="5500" i="1" dirty="0"/>
              <a:t> </a:t>
            </a:r>
            <a:r>
              <a:rPr lang="ru-RU" sz="5500" i="1" dirty="0" err="1"/>
              <a:t>айналымға</a:t>
            </a:r>
            <a:r>
              <a:rPr lang="ru-RU" sz="5500" i="1" dirty="0"/>
              <a:t> </a:t>
            </a:r>
            <a:r>
              <a:rPr lang="ru-RU" sz="5500" i="1" dirty="0" err="1"/>
              <a:t>қатысушыларды</a:t>
            </a:r>
            <a:r>
              <a:rPr lang="ru-RU" sz="5500" i="1" dirty="0"/>
              <a:t>, </a:t>
            </a:r>
            <a:r>
              <a:rPr lang="ru-RU" sz="5500" i="1" dirty="0" err="1"/>
              <a:t>тауарларды</a:t>
            </a:r>
            <a:r>
              <a:rPr lang="ru-RU" sz="5500" i="1" dirty="0"/>
              <a:t>, </a:t>
            </a:r>
            <a:r>
              <a:rPr lang="ru-RU" sz="5500" i="1" dirty="0" err="1"/>
              <a:t>жұмыстарды</a:t>
            </a:r>
            <a:r>
              <a:rPr lang="ru-RU" sz="5500" i="1" dirty="0"/>
              <a:t> </a:t>
            </a:r>
            <a:r>
              <a:rPr lang="ru-RU" sz="5500" i="1" dirty="0" err="1"/>
              <a:t>немесе</a:t>
            </a:r>
            <a:r>
              <a:rPr lang="ru-RU" sz="5500" i="1" dirty="0"/>
              <a:t> </a:t>
            </a:r>
            <a:r>
              <a:rPr lang="ru-RU" sz="5500" i="1" dirty="0" err="1"/>
              <a:t>қызмет</a:t>
            </a:r>
            <a:r>
              <a:rPr lang="ru-RU" sz="5500" i="1" dirty="0"/>
              <a:t> </a:t>
            </a:r>
            <a:r>
              <a:rPr lang="ru-RU" sz="5500" i="1" dirty="0" err="1"/>
              <a:t>көрсетулерд</a:t>
            </a:r>
            <a:r>
              <a:rPr lang="en-US" sz="5500" i="1" dirty="0"/>
              <a:t>i </a:t>
            </a:r>
            <a:r>
              <a:rPr lang="ru-RU" sz="5500" i="1" dirty="0" err="1"/>
              <a:t>дараландыру</a:t>
            </a:r>
            <a:r>
              <a:rPr lang="ru-RU" sz="5500" i="1" dirty="0"/>
              <a:t> </a:t>
            </a:r>
            <a:r>
              <a:rPr lang="ru-RU" sz="5500" i="1" dirty="0" err="1"/>
              <a:t>құралдары</a:t>
            </a:r>
            <a:r>
              <a:rPr lang="ru-RU" sz="5500" i="1" dirty="0"/>
              <a:t> </a:t>
            </a:r>
            <a:r>
              <a:rPr lang="ru-RU" sz="5500" i="1" dirty="0" err="1"/>
              <a:t>жатады</a:t>
            </a:r>
            <a:r>
              <a:rPr lang="ru-RU" sz="5500" i="1" dirty="0"/>
              <a:t>.</a:t>
            </a:r>
          </a:p>
          <a:p>
            <a:pPr fontAlgn="base"/>
            <a:r>
              <a:rPr lang="ru-RU" sz="5500" i="1" dirty="0"/>
              <a:t>      2. </a:t>
            </a:r>
            <a:r>
              <a:rPr lang="ru-RU" sz="5500" i="1" dirty="0" err="1"/>
              <a:t>Интеллектуалдық</a:t>
            </a:r>
            <a:r>
              <a:rPr lang="ru-RU" sz="5500" i="1" dirty="0"/>
              <a:t> </a:t>
            </a:r>
            <a:r>
              <a:rPr lang="ru-RU" sz="5500" i="1" dirty="0" err="1"/>
              <a:t>шығармашылық</a:t>
            </a:r>
            <a:r>
              <a:rPr lang="ru-RU" sz="5500" i="1" dirty="0"/>
              <a:t> </a:t>
            </a:r>
            <a:r>
              <a:rPr lang="ru-RU" sz="5500" i="1" dirty="0" err="1"/>
              <a:t>қызметт</a:t>
            </a:r>
            <a:r>
              <a:rPr lang="en-US" sz="5500" i="1" dirty="0"/>
              <a:t>i</a:t>
            </a:r>
            <a:r>
              <a:rPr lang="ru-RU" sz="5500" i="1" dirty="0"/>
              <a:t>ң </a:t>
            </a:r>
            <a:r>
              <a:rPr lang="ru-RU" sz="5500" i="1" dirty="0" err="1"/>
              <a:t>нәтижелер</a:t>
            </a:r>
            <a:r>
              <a:rPr lang="en-US" sz="5500" i="1" dirty="0"/>
              <a:t>i</a:t>
            </a:r>
            <a:r>
              <a:rPr lang="ru-RU" sz="5500" i="1" dirty="0"/>
              <a:t>не:</a:t>
            </a:r>
          </a:p>
          <a:p>
            <a:pPr fontAlgn="base"/>
            <a:r>
              <a:rPr lang="ru-RU" sz="5500" i="1" dirty="0"/>
              <a:t>      1) </a:t>
            </a:r>
            <a:r>
              <a:rPr lang="ru-RU" sz="5500" i="1" dirty="0" err="1"/>
              <a:t>ғылым</a:t>
            </a:r>
            <a:r>
              <a:rPr lang="ru-RU" sz="5500" i="1" dirty="0"/>
              <a:t>, </a:t>
            </a:r>
            <a:r>
              <a:rPr lang="ru-RU" sz="5500" i="1" dirty="0" err="1"/>
              <a:t>әдебиет</a:t>
            </a:r>
            <a:r>
              <a:rPr lang="ru-RU" sz="5500" i="1" dirty="0"/>
              <a:t> </a:t>
            </a:r>
            <a:r>
              <a:rPr lang="ru-RU" sz="5500" i="1" dirty="0" err="1"/>
              <a:t>және</a:t>
            </a:r>
            <a:r>
              <a:rPr lang="ru-RU" sz="5500" i="1" dirty="0"/>
              <a:t> </a:t>
            </a:r>
            <a:r>
              <a:rPr lang="ru-RU" sz="5500" i="1" dirty="0" err="1"/>
              <a:t>өнер</a:t>
            </a:r>
            <a:r>
              <a:rPr lang="ru-RU" sz="5500" i="1" dirty="0"/>
              <a:t> </a:t>
            </a:r>
            <a:r>
              <a:rPr lang="ru-RU" sz="5500" i="1" dirty="0" err="1"/>
              <a:t>туындылары</a:t>
            </a:r>
            <a:r>
              <a:rPr lang="ru-RU" sz="5500" i="1" dirty="0"/>
              <a:t>;</a:t>
            </a:r>
          </a:p>
          <a:p>
            <a:pPr fontAlgn="base"/>
            <a:r>
              <a:rPr lang="ru-RU" sz="5500" i="1" dirty="0"/>
              <a:t>      2) </a:t>
            </a:r>
            <a:r>
              <a:rPr lang="ru-RU" sz="5500" i="1" dirty="0" err="1"/>
              <a:t>эфирл</a:t>
            </a:r>
            <a:r>
              <a:rPr lang="en-US" sz="5500" i="1" dirty="0"/>
              <a:t>i</a:t>
            </a:r>
            <a:r>
              <a:rPr lang="ru-RU" sz="5500" i="1" dirty="0"/>
              <a:t>к </a:t>
            </a:r>
            <a:r>
              <a:rPr lang="ru-RU" sz="5500" i="1" dirty="0" err="1"/>
              <a:t>және</a:t>
            </a:r>
            <a:r>
              <a:rPr lang="ru-RU" sz="5500" i="1" dirty="0"/>
              <a:t> </a:t>
            </a:r>
            <a:r>
              <a:rPr lang="ru-RU" sz="5500" i="1" dirty="0" err="1"/>
              <a:t>кәб</a:t>
            </a:r>
            <a:r>
              <a:rPr lang="en-US" sz="5500" i="1" dirty="0"/>
              <a:t>i</a:t>
            </a:r>
            <a:r>
              <a:rPr lang="ru-RU" sz="5500" i="1" dirty="0" err="1"/>
              <a:t>лд</a:t>
            </a:r>
            <a:r>
              <a:rPr lang="en-US" sz="5500" i="1" dirty="0"/>
              <a:t>i</a:t>
            </a:r>
            <a:r>
              <a:rPr lang="ru-RU" sz="5500" i="1" dirty="0"/>
              <a:t>к хабар </a:t>
            </a:r>
            <a:r>
              <a:rPr lang="ru-RU" sz="5500" i="1" dirty="0" err="1"/>
              <a:t>тарату</a:t>
            </a:r>
            <a:r>
              <a:rPr lang="ru-RU" sz="5500" i="1" dirty="0"/>
              <a:t> </a:t>
            </a:r>
            <a:r>
              <a:rPr lang="ru-RU" sz="5500" i="1" dirty="0" err="1"/>
              <a:t>ұйымдарының</a:t>
            </a:r>
            <a:r>
              <a:rPr lang="ru-RU" sz="5500" i="1" dirty="0"/>
              <a:t> </a:t>
            </a:r>
            <a:r>
              <a:rPr lang="ru-RU" sz="5500" i="1" dirty="0" err="1"/>
              <a:t>орындаушылығы</a:t>
            </a:r>
            <a:r>
              <a:rPr lang="ru-RU" sz="5500" i="1" dirty="0"/>
              <a:t>, </a:t>
            </a:r>
            <a:r>
              <a:rPr lang="ru-RU" sz="5500" i="1" dirty="0" err="1"/>
              <a:t>қойылымдары</a:t>
            </a:r>
            <a:r>
              <a:rPr lang="ru-RU" sz="5500" i="1" dirty="0"/>
              <a:t>, </a:t>
            </a:r>
            <a:r>
              <a:rPr lang="ru-RU" sz="5500" i="1" dirty="0" err="1"/>
              <a:t>фонограммалары</a:t>
            </a:r>
            <a:r>
              <a:rPr lang="ru-RU" sz="5500" i="1" dirty="0"/>
              <a:t> мен </a:t>
            </a:r>
            <a:r>
              <a:rPr lang="ru-RU" sz="5500" i="1" dirty="0" err="1"/>
              <a:t>хабарлары</a:t>
            </a:r>
            <a:r>
              <a:rPr lang="ru-RU" sz="5500" i="1" dirty="0"/>
              <a:t>;</a:t>
            </a:r>
          </a:p>
          <a:p>
            <a:pPr fontAlgn="base"/>
            <a:r>
              <a:rPr lang="ru-RU" sz="5500" i="1" dirty="0"/>
              <a:t>      3) </a:t>
            </a:r>
            <a:r>
              <a:rPr lang="ru-RU" sz="5500" i="1" dirty="0" err="1"/>
              <a:t>өнертабыс</a:t>
            </a:r>
            <a:r>
              <a:rPr lang="ru-RU" sz="5500" i="1" dirty="0"/>
              <a:t>, </a:t>
            </a:r>
            <a:r>
              <a:rPr lang="ru-RU" sz="5500" i="1" dirty="0" err="1"/>
              <a:t>пайдалы</a:t>
            </a:r>
            <a:r>
              <a:rPr lang="ru-RU" sz="5500" i="1" dirty="0"/>
              <a:t> </a:t>
            </a:r>
            <a:r>
              <a:rPr lang="ru-RU" sz="5500" i="1" dirty="0" err="1"/>
              <a:t>үлг</a:t>
            </a:r>
            <a:r>
              <a:rPr lang="en-US" sz="5500" i="1" dirty="0"/>
              <a:t>i</a:t>
            </a:r>
            <a:r>
              <a:rPr lang="ru-RU" sz="5500" i="1" dirty="0" err="1"/>
              <a:t>лер</a:t>
            </a:r>
            <a:r>
              <a:rPr lang="ru-RU" sz="5500" i="1" dirty="0"/>
              <a:t>, </a:t>
            </a:r>
            <a:r>
              <a:rPr lang="ru-RU" sz="5500" i="1" dirty="0" err="1"/>
              <a:t>өнд</a:t>
            </a:r>
            <a:r>
              <a:rPr lang="en-US" sz="5500" i="1" dirty="0"/>
              <a:t>i</a:t>
            </a:r>
            <a:r>
              <a:rPr lang="ru-RU" sz="5500" i="1" dirty="0"/>
              <a:t>р</a:t>
            </a:r>
            <a:r>
              <a:rPr lang="en-US" sz="5500" i="1" dirty="0"/>
              <a:t>i</a:t>
            </a:r>
            <a:r>
              <a:rPr lang="ru-RU" sz="5500" i="1" dirty="0" err="1"/>
              <a:t>ст</a:t>
            </a:r>
            <a:r>
              <a:rPr lang="en-US" sz="5500" i="1" dirty="0"/>
              <a:t>i</a:t>
            </a:r>
            <a:r>
              <a:rPr lang="ru-RU" sz="5500" i="1" dirty="0"/>
              <a:t>к </a:t>
            </a:r>
            <a:r>
              <a:rPr lang="ru-RU" sz="5500" i="1" dirty="0" err="1"/>
              <a:t>үлг</a:t>
            </a:r>
            <a:r>
              <a:rPr lang="en-US" sz="5500" i="1" dirty="0"/>
              <a:t>i</a:t>
            </a:r>
            <a:r>
              <a:rPr lang="ru-RU" sz="5500" i="1" dirty="0" err="1"/>
              <a:t>лер</a:t>
            </a:r>
            <a:r>
              <a:rPr lang="ru-RU" sz="5500" i="1" dirty="0"/>
              <a:t>;</a:t>
            </a:r>
          </a:p>
          <a:p>
            <a:pPr fontAlgn="base"/>
            <a:r>
              <a:rPr lang="ru-RU" sz="5500" i="1" dirty="0"/>
              <a:t>      4) </a:t>
            </a:r>
            <a:r>
              <a:rPr lang="ru-RU" sz="5500" i="1" dirty="0" err="1"/>
              <a:t>селекциялық</a:t>
            </a:r>
            <a:r>
              <a:rPr lang="ru-RU" sz="5500" i="1" dirty="0"/>
              <a:t> </a:t>
            </a:r>
            <a:r>
              <a:rPr lang="ru-RU" sz="5500" i="1" dirty="0" err="1"/>
              <a:t>жет</a:t>
            </a:r>
            <a:r>
              <a:rPr lang="en-US" sz="5500" i="1" dirty="0"/>
              <a:t>i</a:t>
            </a:r>
            <a:r>
              <a:rPr lang="ru-RU" sz="5500" i="1" dirty="0" err="1"/>
              <a:t>ст</a:t>
            </a:r>
            <a:r>
              <a:rPr lang="en-US" sz="5500" i="1" dirty="0"/>
              <a:t>i</a:t>
            </a:r>
            <a:r>
              <a:rPr lang="ru-RU" sz="5500" i="1" dirty="0" err="1"/>
              <a:t>ктер</a:t>
            </a:r>
            <a:r>
              <a:rPr lang="ru-RU" sz="5500" i="1" dirty="0"/>
              <a:t>;</a:t>
            </a:r>
          </a:p>
          <a:p>
            <a:pPr fontAlgn="base"/>
            <a:r>
              <a:rPr lang="ru-RU" sz="5500" i="1" dirty="0"/>
              <a:t>      5) </a:t>
            </a:r>
            <a:r>
              <a:rPr lang="ru-RU" sz="5500" i="1" dirty="0" err="1"/>
              <a:t>интегралдық</a:t>
            </a:r>
            <a:r>
              <a:rPr lang="ru-RU" sz="5500" i="1" dirty="0"/>
              <a:t> </a:t>
            </a:r>
            <a:r>
              <a:rPr lang="ru-RU" sz="5500" i="1" dirty="0" err="1"/>
              <a:t>микросызба</a:t>
            </a:r>
            <a:r>
              <a:rPr lang="ru-RU" sz="5500" i="1" dirty="0"/>
              <a:t> </a:t>
            </a:r>
            <a:r>
              <a:rPr lang="ru-RU" sz="5500" i="1" dirty="0" err="1"/>
              <a:t>топологиялары</a:t>
            </a:r>
            <a:r>
              <a:rPr lang="ru-RU" sz="5500" i="1" dirty="0"/>
              <a:t>;</a:t>
            </a:r>
          </a:p>
          <a:p>
            <a:pPr fontAlgn="base"/>
            <a:r>
              <a:rPr lang="ru-RU" sz="5500" i="1" dirty="0"/>
              <a:t>      6) </a:t>
            </a:r>
            <a:r>
              <a:rPr lang="ru-RU" sz="5500" i="1" dirty="0" err="1"/>
              <a:t>ашылмаған</a:t>
            </a:r>
            <a:r>
              <a:rPr lang="ru-RU" sz="5500" i="1" dirty="0"/>
              <a:t> </a:t>
            </a:r>
            <a:r>
              <a:rPr lang="ru-RU" sz="5500" i="1" dirty="0" err="1"/>
              <a:t>ақпарат</a:t>
            </a:r>
            <a:r>
              <a:rPr lang="ru-RU" sz="5500" i="1" dirty="0"/>
              <a:t>, </a:t>
            </a:r>
            <a:r>
              <a:rPr lang="ru-RU" sz="5500" i="1" dirty="0" err="1"/>
              <a:t>оның</a:t>
            </a:r>
            <a:r>
              <a:rPr lang="ru-RU" sz="5500" i="1" dirty="0"/>
              <a:t> </a:t>
            </a:r>
            <a:r>
              <a:rPr lang="en-US" sz="5500" i="1" dirty="0"/>
              <a:t>i</a:t>
            </a:r>
            <a:r>
              <a:rPr lang="ru-RU" sz="5500" i="1" dirty="0"/>
              <a:t>ш</a:t>
            </a:r>
            <a:r>
              <a:rPr lang="en-US" sz="5500" i="1" dirty="0"/>
              <a:t>i</a:t>
            </a:r>
            <a:r>
              <a:rPr lang="ru-RU" sz="5500" i="1" dirty="0" err="1"/>
              <a:t>нде</a:t>
            </a:r>
            <a:r>
              <a:rPr lang="ru-RU" sz="5500" i="1" dirty="0"/>
              <a:t> </a:t>
            </a:r>
            <a:r>
              <a:rPr lang="ru-RU" sz="5500" i="1" dirty="0" err="1"/>
              <a:t>өнд</a:t>
            </a:r>
            <a:r>
              <a:rPr lang="en-US" sz="5500" i="1" dirty="0"/>
              <a:t>i</a:t>
            </a:r>
            <a:r>
              <a:rPr lang="ru-RU" sz="5500" i="1" dirty="0"/>
              <a:t>р</a:t>
            </a:r>
            <a:r>
              <a:rPr lang="en-US" sz="5500" i="1" dirty="0"/>
              <a:t>i</a:t>
            </a:r>
            <a:r>
              <a:rPr lang="ru-RU" sz="5500" i="1" dirty="0"/>
              <a:t>с </a:t>
            </a:r>
            <a:r>
              <a:rPr lang="ru-RU" sz="5500" i="1" dirty="0" err="1"/>
              <a:t>құпиялары</a:t>
            </a:r>
            <a:r>
              <a:rPr lang="ru-RU" sz="5500" i="1" dirty="0"/>
              <a:t> (ноу-хау);</a:t>
            </a:r>
          </a:p>
          <a:p>
            <a:pPr fontAlgn="base"/>
            <a:r>
              <a:rPr lang="ru-RU" sz="5500" i="1" dirty="0"/>
              <a:t>      7) осы </a:t>
            </a:r>
            <a:r>
              <a:rPr lang="ru-RU" sz="5500" i="1" dirty="0" err="1"/>
              <a:t>Кодексте</a:t>
            </a:r>
            <a:r>
              <a:rPr lang="ru-RU" sz="5500" i="1" dirty="0"/>
              <a:t> </a:t>
            </a:r>
            <a:r>
              <a:rPr lang="ru-RU" sz="5500" i="1" dirty="0" err="1"/>
              <a:t>немесе</a:t>
            </a:r>
            <a:r>
              <a:rPr lang="ru-RU" sz="5500" i="1" dirty="0"/>
              <a:t> </a:t>
            </a:r>
            <a:r>
              <a:rPr lang="ru-RU" sz="5500" i="1" dirty="0" err="1"/>
              <a:t>өзге</a:t>
            </a:r>
            <a:r>
              <a:rPr lang="ru-RU" sz="5500" i="1" dirty="0"/>
              <a:t> де </a:t>
            </a:r>
            <a:r>
              <a:rPr lang="ru-RU" sz="5500" i="1" dirty="0" err="1"/>
              <a:t>заң</a:t>
            </a:r>
            <a:r>
              <a:rPr lang="ru-RU" sz="5500" i="1" dirty="0"/>
              <a:t> акт</a:t>
            </a:r>
            <a:r>
              <a:rPr lang="en-US" sz="5500" i="1" dirty="0"/>
              <a:t>i</a:t>
            </a:r>
            <a:r>
              <a:rPr lang="ru-RU" sz="5500" i="1" dirty="0" err="1"/>
              <a:t>лер</a:t>
            </a:r>
            <a:r>
              <a:rPr lang="en-US" sz="5500" i="1" dirty="0"/>
              <a:t>i</a:t>
            </a:r>
            <a:r>
              <a:rPr lang="ru-RU" sz="5500" i="1" dirty="0" err="1"/>
              <a:t>нде</a:t>
            </a:r>
            <a:r>
              <a:rPr lang="ru-RU" sz="5500" i="1" dirty="0"/>
              <a:t> </a:t>
            </a:r>
            <a:r>
              <a:rPr lang="ru-RU" sz="5500" i="1" dirty="0" err="1"/>
              <a:t>көзделген</a:t>
            </a:r>
            <a:endParaRPr lang="ru-RU" sz="5500" i="1" dirty="0"/>
          </a:p>
          <a:p>
            <a:pPr fontAlgn="base"/>
            <a:r>
              <a:rPr lang="ru-RU" sz="5500" i="1" dirty="0"/>
              <a:t>      </a:t>
            </a:r>
            <a:r>
              <a:rPr lang="ru-RU" sz="5500" i="1" dirty="0" err="1"/>
              <a:t>реттерде</a:t>
            </a:r>
            <a:r>
              <a:rPr lang="ru-RU" sz="5500" i="1" dirty="0"/>
              <a:t> </a:t>
            </a:r>
            <a:r>
              <a:rPr lang="ru-RU" sz="5500" i="1" dirty="0" err="1"/>
              <a:t>интеллектуалдық</a:t>
            </a:r>
            <a:r>
              <a:rPr lang="ru-RU" sz="5500" i="1" dirty="0"/>
              <a:t> </a:t>
            </a:r>
            <a:r>
              <a:rPr lang="ru-RU" sz="5500" i="1" dirty="0" err="1"/>
              <a:t>шығармашылық</a:t>
            </a:r>
            <a:r>
              <a:rPr lang="ru-RU" sz="5500" i="1" dirty="0"/>
              <a:t> </a:t>
            </a:r>
            <a:r>
              <a:rPr lang="ru-RU" sz="5500" i="1" dirty="0" err="1"/>
              <a:t>қызметт</a:t>
            </a:r>
            <a:r>
              <a:rPr lang="en-US" sz="5500" i="1" dirty="0"/>
              <a:t>i</a:t>
            </a:r>
            <a:r>
              <a:rPr lang="ru-RU" sz="5500" i="1" dirty="0"/>
              <a:t>ң </a:t>
            </a:r>
            <a:r>
              <a:rPr lang="ru-RU" sz="5500" i="1" dirty="0" err="1"/>
              <a:t>басқа</a:t>
            </a:r>
            <a:r>
              <a:rPr lang="ru-RU" sz="5500" i="1" dirty="0"/>
              <a:t> да </a:t>
            </a:r>
            <a:r>
              <a:rPr lang="ru-RU" sz="5500" i="1" dirty="0" err="1"/>
              <a:t>нәтижелер</a:t>
            </a:r>
            <a:r>
              <a:rPr lang="en-US" sz="5500" i="1" dirty="0"/>
              <a:t>i </a:t>
            </a:r>
            <a:r>
              <a:rPr lang="ru-RU" sz="5500" i="1" dirty="0" err="1"/>
              <a:t>жатады</a:t>
            </a:r>
            <a:r>
              <a:rPr lang="ru-RU" sz="5500" i="1" dirty="0"/>
              <a:t>.</a:t>
            </a:r>
          </a:p>
          <a:p>
            <a:pPr fontAlgn="base"/>
            <a:r>
              <a:rPr lang="ru-RU" sz="5500" i="1" dirty="0"/>
              <a:t>      3. </a:t>
            </a:r>
            <a:r>
              <a:rPr lang="ru-RU" sz="5500" i="1" dirty="0" err="1"/>
              <a:t>Азаматтық</a:t>
            </a:r>
            <a:r>
              <a:rPr lang="ru-RU" sz="5500" i="1" dirty="0"/>
              <a:t> </a:t>
            </a:r>
            <a:r>
              <a:rPr lang="ru-RU" sz="5500" i="1" dirty="0" err="1"/>
              <a:t>айналымға</a:t>
            </a:r>
            <a:r>
              <a:rPr lang="ru-RU" sz="5500" i="1" dirty="0"/>
              <a:t> </a:t>
            </a:r>
            <a:r>
              <a:rPr lang="ru-RU" sz="5500" i="1" dirty="0" err="1"/>
              <a:t>қатысушыларды,тауарларды</a:t>
            </a:r>
            <a:r>
              <a:rPr lang="ru-RU" sz="5500" i="1" dirty="0"/>
              <a:t>, </a:t>
            </a:r>
            <a:r>
              <a:rPr lang="ru-RU" sz="5500" i="1" dirty="0" err="1"/>
              <a:t>жұмыстарды</a:t>
            </a:r>
            <a:r>
              <a:rPr lang="ru-RU" sz="5500" i="1" dirty="0"/>
              <a:t> </a:t>
            </a:r>
            <a:r>
              <a:rPr lang="ru-RU" sz="5500" i="1" dirty="0" err="1"/>
              <a:t>немесе</a:t>
            </a:r>
            <a:r>
              <a:rPr lang="ru-RU" sz="5500" i="1" dirty="0"/>
              <a:t> </a:t>
            </a:r>
            <a:r>
              <a:rPr lang="ru-RU" sz="5500" i="1" dirty="0" err="1"/>
              <a:t>қызмет</a:t>
            </a:r>
            <a:r>
              <a:rPr lang="ru-RU" sz="5500" i="1" dirty="0"/>
              <a:t> </a:t>
            </a:r>
            <a:r>
              <a:rPr lang="ru-RU" sz="5500" i="1" dirty="0" err="1"/>
              <a:t>көрсетулерд</a:t>
            </a:r>
            <a:r>
              <a:rPr lang="en-US" sz="5500" i="1" dirty="0"/>
              <a:t>i </a:t>
            </a:r>
            <a:r>
              <a:rPr lang="ru-RU" sz="5500" i="1" dirty="0" err="1"/>
              <a:t>дараландыру</a:t>
            </a:r>
            <a:r>
              <a:rPr lang="ru-RU" sz="5500" i="1" dirty="0"/>
              <a:t> </a:t>
            </a:r>
            <a:r>
              <a:rPr lang="ru-RU" sz="5500" i="1" dirty="0" err="1"/>
              <a:t>құралдарына</a:t>
            </a:r>
            <a:r>
              <a:rPr lang="ru-RU" sz="5500" i="1" dirty="0"/>
              <a:t>:</a:t>
            </a:r>
          </a:p>
          <a:p>
            <a:pPr fontAlgn="base"/>
            <a:r>
              <a:rPr lang="ru-RU" sz="5500" i="1" dirty="0"/>
              <a:t>      1) </a:t>
            </a:r>
            <a:r>
              <a:rPr lang="ru-RU" sz="5500" i="1" dirty="0" err="1"/>
              <a:t>фирмалық</a:t>
            </a:r>
            <a:r>
              <a:rPr lang="ru-RU" sz="5500" i="1" dirty="0"/>
              <a:t> </a:t>
            </a:r>
            <a:r>
              <a:rPr lang="ru-RU" sz="5500" i="1" dirty="0" err="1"/>
              <a:t>атаулар</a:t>
            </a:r>
            <a:r>
              <a:rPr lang="ru-RU" sz="5500" i="1" dirty="0"/>
              <a:t>;</a:t>
            </a:r>
          </a:p>
          <a:p>
            <a:pPr fontAlgn="base"/>
            <a:r>
              <a:rPr lang="ru-RU" sz="5500" i="1" dirty="0"/>
              <a:t>      2) </a:t>
            </a:r>
            <a:r>
              <a:rPr lang="ru-RU" sz="5500" i="1" dirty="0" err="1"/>
              <a:t>тауарлық</a:t>
            </a:r>
            <a:r>
              <a:rPr lang="ru-RU" sz="5500" i="1" dirty="0"/>
              <a:t> </a:t>
            </a:r>
            <a:r>
              <a:rPr lang="ru-RU" sz="5500" i="1" dirty="0" err="1"/>
              <a:t>белг</a:t>
            </a:r>
            <a:r>
              <a:rPr lang="en-US" sz="5500" i="1" dirty="0"/>
              <a:t>i</a:t>
            </a:r>
            <a:r>
              <a:rPr lang="ru-RU" sz="5500" i="1" dirty="0" err="1"/>
              <a:t>лер</a:t>
            </a:r>
            <a:r>
              <a:rPr lang="ru-RU" sz="5500" i="1" dirty="0"/>
              <a:t> </a:t>
            </a:r>
          </a:p>
          <a:p>
            <a:endParaRPr lang="ru-RU" sz="5500" dirty="0"/>
          </a:p>
        </p:txBody>
      </p:sp>
    </p:spTree>
    <p:extLst>
      <p:ext uri="{BB962C8B-B14F-4D97-AF65-F5344CB8AC3E}">
        <p14:creationId xmlns:p14="http://schemas.microsoft.com/office/powerpoint/2010/main" val="2935805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23528" y="0"/>
            <a:ext cx="4184204" cy="2952328"/>
          </a:xfrm>
        </p:spPr>
        <p:txBody>
          <a:bodyPr>
            <a:noAutofit/>
          </a:bodyPr>
          <a:lstStyle/>
          <a:p>
            <a:pPr fontAlgn="base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Интеллектуалдық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менш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объект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лер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құқықтың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пайда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болу нег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здер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</a:p>
          <a:p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716016" y="548680"/>
            <a:ext cx="4041775" cy="1512168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b="0" dirty="0" smtClean="0"/>
              <a:t>. </a:t>
            </a:r>
            <a:r>
              <a:rPr lang="ru-RU" sz="33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Айрықша</a:t>
            </a:r>
            <a:r>
              <a:rPr lang="ru-RU" sz="3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3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құқық</a:t>
            </a:r>
            <a:r>
              <a:rPr lang="ru-RU" sz="3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3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sz="3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3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менш</a:t>
            </a:r>
            <a:r>
              <a:rPr lang="en-US" sz="3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33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құқығы</a:t>
            </a:r>
            <a:endParaRPr lang="ru-RU" sz="33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 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менш</a:t>
            </a:r>
            <a:r>
              <a:rPr lang="en-US" i="1" dirty="0"/>
              <a:t>i</a:t>
            </a:r>
            <a:r>
              <a:rPr lang="ru-RU" i="1" dirty="0"/>
              <a:t>к объект</a:t>
            </a:r>
            <a:r>
              <a:rPr lang="en-US" i="1" dirty="0"/>
              <a:t>i</a:t>
            </a:r>
            <a:r>
              <a:rPr lang="ru-RU" i="1" dirty="0" err="1"/>
              <a:t>лер</a:t>
            </a:r>
            <a:r>
              <a:rPr lang="en-US" i="1" dirty="0"/>
              <a:t>i</a:t>
            </a:r>
            <a:r>
              <a:rPr lang="ru-RU" i="1" dirty="0"/>
              <a:t>не </a:t>
            </a:r>
            <a:r>
              <a:rPr lang="ru-RU" i="1" dirty="0" err="1"/>
              <a:t>құқық</a:t>
            </a:r>
            <a:r>
              <a:rPr lang="ru-RU" i="1" dirty="0"/>
              <a:t> </a:t>
            </a:r>
            <a:r>
              <a:rPr lang="ru-RU" i="1" dirty="0" err="1"/>
              <a:t>оларды</a:t>
            </a:r>
            <a:r>
              <a:rPr lang="ru-RU" i="1" dirty="0"/>
              <a:t> </a:t>
            </a:r>
            <a:r>
              <a:rPr lang="ru-RU" i="1" dirty="0" err="1"/>
              <a:t>құру</a:t>
            </a:r>
            <a:r>
              <a:rPr lang="ru-RU" i="1" dirty="0"/>
              <a:t> факт</a:t>
            </a:r>
            <a:r>
              <a:rPr lang="en-US" i="1" dirty="0"/>
              <a:t>i</a:t>
            </a:r>
            <a:r>
              <a:rPr lang="ru-RU" i="1" dirty="0"/>
              <a:t>с</a:t>
            </a:r>
            <a:r>
              <a:rPr lang="en-US" i="1" dirty="0"/>
              <a:t>i</a:t>
            </a:r>
            <a:r>
              <a:rPr lang="ru-RU" i="1" dirty="0"/>
              <a:t>н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күш</a:t>
            </a:r>
            <a:r>
              <a:rPr lang="en-US" i="1" dirty="0"/>
              <a:t>i</a:t>
            </a:r>
            <a:r>
              <a:rPr lang="ru-RU" i="1" dirty="0"/>
              <a:t>мен не осы </a:t>
            </a:r>
            <a:r>
              <a:rPr lang="ru-RU" i="1" dirty="0" err="1"/>
              <a:t>Кодексте</a:t>
            </a:r>
            <a:r>
              <a:rPr lang="ru-RU" i="1" dirty="0"/>
              <a:t>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өзге</a:t>
            </a:r>
            <a:r>
              <a:rPr lang="ru-RU" i="1" dirty="0"/>
              <a:t> де </a:t>
            </a:r>
            <a:r>
              <a:rPr lang="ru-RU" i="1" dirty="0" err="1"/>
              <a:t>заң</a:t>
            </a:r>
            <a:r>
              <a:rPr lang="ru-RU" i="1" dirty="0"/>
              <a:t> акт</a:t>
            </a:r>
            <a:r>
              <a:rPr lang="en-US" i="1" dirty="0"/>
              <a:t>i</a:t>
            </a:r>
            <a:r>
              <a:rPr lang="ru-RU" i="1" dirty="0" err="1"/>
              <a:t>лер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көзделген</a:t>
            </a:r>
            <a:r>
              <a:rPr lang="ru-RU" i="1" dirty="0"/>
              <a:t> </a:t>
            </a:r>
            <a:r>
              <a:rPr lang="ru-RU" i="1" dirty="0" err="1"/>
              <a:t>жағдайлар</a:t>
            </a:r>
            <a:r>
              <a:rPr lang="ru-RU" i="1" dirty="0"/>
              <a:t> мен </a:t>
            </a:r>
            <a:r>
              <a:rPr lang="ru-RU" i="1" dirty="0" err="1"/>
              <a:t>тәрт</a:t>
            </a:r>
            <a:r>
              <a:rPr lang="en-US" i="1" dirty="0"/>
              <a:t>i</a:t>
            </a:r>
            <a:r>
              <a:rPr lang="ru-RU" i="1" dirty="0"/>
              <a:t>п </a:t>
            </a:r>
            <a:r>
              <a:rPr lang="ru-RU" i="1" dirty="0" err="1"/>
              <a:t>бойынша</a:t>
            </a:r>
            <a:r>
              <a:rPr lang="ru-RU" i="1" dirty="0"/>
              <a:t> </a:t>
            </a:r>
            <a:r>
              <a:rPr lang="ru-RU" i="1" dirty="0" err="1"/>
              <a:t>уәк</a:t>
            </a:r>
            <a:r>
              <a:rPr lang="en-US" i="1" dirty="0"/>
              <a:t>i</a:t>
            </a:r>
            <a:r>
              <a:rPr lang="ru-RU" i="1" dirty="0" err="1"/>
              <a:t>летт</a:t>
            </a:r>
            <a:r>
              <a:rPr lang="en-US" i="1" dirty="0"/>
              <a:t>i </a:t>
            </a:r>
            <a:r>
              <a:rPr lang="ru-RU" i="1" dirty="0" err="1"/>
              <a:t>мемлекетт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органның</a:t>
            </a:r>
            <a:r>
              <a:rPr lang="ru-RU" i="1" dirty="0"/>
              <a:t> </a:t>
            </a:r>
            <a:r>
              <a:rPr lang="ru-RU" i="1" dirty="0" err="1"/>
              <a:t>құқықтық</a:t>
            </a:r>
            <a:r>
              <a:rPr lang="ru-RU" i="1" dirty="0"/>
              <a:t> </a:t>
            </a:r>
            <a:r>
              <a:rPr lang="ru-RU" i="1" dirty="0" err="1"/>
              <a:t>қорғауды</a:t>
            </a:r>
            <a:r>
              <a:rPr lang="ru-RU" i="1" dirty="0"/>
              <a:t> беру</a:t>
            </a:r>
            <a:r>
              <a:rPr lang="en-US" i="1" dirty="0"/>
              <a:t>i </a:t>
            </a:r>
            <a:r>
              <a:rPr lang="ru-RU" i="1" dirty="0" err="1"/>
              <a:t>нәтижес</a:t>
            </a:r>
            <a:r>
              <a:rPr lang="en-US" i="1" dirty="0"/>
              <a:t>i</a:t>
            </a:r>
            <a:r>
              <a:rPr lang="ru-RU" i="1" dirty="0" err="1"/>
              <a:t>нен</a:t>
            </a:r>
            <a:r>
              <a:rPr lang="ru-RU" i="1" dirty="0"/>
              <a:t> </a:t>
            </a:r>
            <a:r>
              <a:rPr lang="ru-RU" i="1" dirty="0" err="1"/>
              <a:t>туындайды</a:t>
            </a:r>
            <a:r>
              <a:rPr lang="ru-RU" dirty="0"/>
              <a:t>.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ru-RU" dirty="0"/>
              <a:t>    </a:t>
            </a:r>
            <a:r>
              <a:rPr lang="ru-RU" i="1" dirty="0"/>
              <a:t> 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қызметт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нәтижес</a:t>
            </a:r>
            <a:r>
              <a:rPr lang="en-US" i="1" dirty="0"/>
              <a:t>i</a:t>
            </a:r>
            <a:r>
              <a:rPr lang="ru-RU" i="1" dirty="0"/>
              <a:t>не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дараландыру</a:t>
            </a:r>
            <a:r>
              <a:rPr lang="ru-RU" i="1" dirty="0"/>
              <a:t> </a:t>
            </a:r>
            <a:r>
              <a:rPr lang="ru-RU" i="1" dirty="0" err="1"/>
              <a:t>құралына</a:t>
            </a:r>
            <a:r>
              <a:rPr lang="ru-RU" i="1" dirty="0"/>
              <a:t>, </a:t>
            </a:r>
            <a:r>
              <a:rPr lang="ru-RU" i="1" dirty="0" err="1"/>
              <a:t>мұндай</a:t>
            </a:r>
            <a:r>
              <a:rPr lang="ru-RU" i="1" dirty="0"/>
              <a:t> </a:t>
            </a:r>
            <a:r>
              <a:rPr lang="ru-RU" i="1" dirty="0" err="1"/>
              <a:t>нәтиже</a:t>
            </a:r>
            <a:r>
              <a:rPr lang="ru-RU" i="1" dirty="0"/>
              <a:t>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дараландыру</a:t>
            </a:r>
            <a:r>
              <a:rPr lang="ru-RU" i="1" dirty="0"/>
              <a:t> </a:t>
            </a:r>
            <a:r>
              <a:rPr lang="ru-RU" i="1" dirty="0" err="1"/>
              <a:t>құралы</a:t>
            </a:r>
            <a:r>
              <a:rPr lang="ru-RU" i="1" dirty="0"/>
              <a:t> </a:t>
            </a:r>
            <a:r>
              <a:rPr lang="ru-RU" i="1" dirty="0" err="1"/>
              <a:t>көрсет</a:t>
            </a:r>
            <a:r>
              <a:rPr lang="en-US" i="1" dirty="0"/>
              <a:t>i</a:t>
            </a:r>
            <a:r>
              <a:rPr lang="ru-RU" i="1" dirty="0" err="1"/>
              <a:t>лген</a:t>
            </a:r>
            <a:r>
              <a:rPr lang="ru-RU" i="1" dirty="0"/>
              <a:t> </a:t>
            </a:r>
            <a:r>
              <a:rPr lang="ru-RU" i="1" dirty="0" err="1"/>
              <a:t>материалдық</a:t>
            </a:r>
            <a:r>
              <a:rPr lang="ru-RU" i="1" dirty="0"/>
              <a:t> объект</a:t>
            </a:r>
            <a:r>
              <a:rPr lang="en-US" i="1" dirty="0"/>
              <a:t>i</a:t>
            </a:r>
            <a:r>
              <a:rPr lang="ru-RU" i="1" dirty="0" err="1"/>
              <a:t>ге</a:t>
            </a:r>
            <a:r>
              <a:rPr lang="ru-RU" i="1" dirty="0"/>
              <a:t> </a:t>
            </a:r>
            <a:r>
              <a:rPr lang="ru-RU" i="1" dirty="0" err="1"/>
              <a:t>менш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құқығына</a:t>
            </a:r>
            <a:r>
              <a:rPr lang="ru-RU" i="1" dirty="0"/>
              <a:t> </a:t>
            </a:r>
            <a:r>
              <a:rPr lang="ru-RU" i="1" dirty="0" err="1"/>
              <a:t>қарамастан</a:t>
            </a:r>
            <a:r>
              <a:rPr lang="ru-RU" i="1" dirty="0"/>
              <a:t>,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</a:t>
            </a:r>
            <a:r>
              <a:rPr lang="ru-RU" i="1" dirty="0"/>
              <a:t> </a:t>
            </a:r>
            <a:r>
              <a:rPr lang="ru-RU" i="1" dirty="0" err="1"/>
              <a:t>қолданылады</a:t>
            </a:r>
            <a:r>
              <a:rPr lang="ru-RU" dirty="0"/>
              <a:t>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9404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1407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/>
              <a:t> 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Интеллектуалдық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менш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объект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лер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жеке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мүл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емес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мүл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құқықтар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   </a:t>
            </a:r>
            <a:r>
              <a:rPr lang="ru-RU" i="1" dirty="0"/>
              <a:t> 1.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</a:t>
            </a:r>
            <a:r>
              <a:rPr lang="ru-RU" i="1" dirty="0"/>
              <a:t> </a:t>
            </a:r>
            <a:r>
              <a:rPr lang="ru-RU" i="1" dirty="0" err="1"/>
              <a:t>нәтижелерінің</a:t>
            </a:r>
            <a:r>
              <a:rPr lang="ru-RU" i="1" dirty="0"/>
              <a:t> </a:t>
            </a:r>
            <a:r>
              <a:rPr lang="ru-RU" i="1" dirty="0" err="1"/>
              <a:t>авторлары</a:t>
            </a:r>
            <a:r>
              <a:rPr lang="ru-RU" i="1" dirty="0"/>
              <a:t> осы </a:t>
            </a:r>
            <a:r>
              <a:rPr lang="ru-RU" i="1" dirty="0" err="1"/>
              <a:t>нәтижелерге</a:t>
            </a:r>
            <a:r>
              <a:rPr lang="ru-RU" i="1" dirty="0"/>
              <a:t> </a:t>
            </a:r>
            <a:r>
              <a:rPr lang="ru-RU" i="1" dirty="0" err="1"/>
              <a:t>қатысты</a:t>
            </a:r>
            <a:r>
              <a:rPr lang="ru-RU" i="1" dirty="0"/>
              <a:t> </a:t>
            </a:r>
            <a:r>
              <a:rPr lang="ru-RU" i="1" dirty="0" err="1"/>
              <a:t>жеке</a:t>
            </a:r>
            <a:r>
              <a:rPr lang="ru-RU" i="1" dirty="0"/>
              <a:t> </a:t>
            </a:r>
            <a:r>
              <a:rPr lang="ru-RU" i="1" dirty="0" err="1"/>
              <a:t>мүл</a:t>
            </a:r>
            <a:r>
              <a:rPr lang="en-US" i="1" dirty="0"/>
              <a:t>i</a:t>
            </a:r>
            <a:r>
              <a:rPr lang="ru-RU" i="1" dirty="0" err="1"/>
              <a:t>кт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емес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мүл</a:t>
            </a:r>
            <a:r>
              <a:rPr lang="en-US" i="1" dirty="0"/>
              <a:t>i</a:t>
            </a:r>
            <a:r>
              <a:rPr lang="ru-RU" i="1" dirty="0" err="1"/>
              <a:t>кт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құқықтарға</a:t>
            </a:r>
            <a:r>
              <a:rPr lang="ru-RU" i="1" dirty="0"/>
              <a:t> </a:t>
            </a:r>
            <a:r>
              <a:rPr lang="ru-RU" i="1" dirty="0" err="1"/>
              <a:t>ие</a:t>
            </a:r>
            <a:r>
              <a:rPr lang="ru-RU" i="1" dirty="0"/>
              <a:t> </a:t>
            </a:r>
            <a:r>
              <a:rPr lang="ru-RU" i="1" dirty="0" err="1"/>
              <a:t>болады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     Жеке </a:t>
            </a:r>
            <a:r>
              <a:rPr lang="ru-RU" i="1" dirty="0" err="1"/>
              <a:t>мүл</a:t>
            </a:r>
            <a:r>
              <a:rPr lang="en-US" i="1" dirty="0"/>
              <a:t>i</a:t>
            </a:r>
            <a:r>
              <a:rPr lang="ru-RU" i="1" dirty="0" err="1"/>
              <a:t>кт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емес</a:t>
            </a:r>
            <a:r>
              <a:rPr lang="ru-RU" i="1" dirty="0"/>
              <a:t> </a:t>
            </a:r>
            <a:r>
              <a:rPr lang="ru-RU" i="1" dirty="0" err="1"/>
              <a:t>құқықтар</a:t>
            </a:r>
            <a:r>
              <a:rPr lang="ru-RU" i="1" dirty="0"/>
              <a:t>, </a:t>
            </a:r>
            <a:r>
              <a:rPr lang="ru-RU" i="1" dirty="0" err="1"/>
              <a:t>оның</a:t>
            </a:r>
            <a:r>
              <a:rPr lang="ru-RU" i="1" dirty="0"/>
              <a:t> </a:t>
            </a:r>
            <a:r>
              <a:rPr lang="ru-RU" i="1" dirty="0" err="1"/>
              <a:t>мүл</a:t>
            </a:r>
            <a:r>
              <a:rPr lang="en-US" i="1" dirty="0"/>
              <a:t>i</a:t>
            </a:r>
            <a:r>
              <a:rPr lang="ru-RU" i="1" dirty="0" err="1"/>
              <a:t>кт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құқығына</a:t>
            </a:r>
            <a:r>
              <a:rPr lang="ru-RU" i="1" dirty="0"/>
              <a:t> </a:t>
            </a:r>
            <a:r>
              <a:rPr lang="ru-RU" i="1" dirty="0" err="1"/>
              <a:t>қарамастан</a:t>
            </a:r>
            <a:r>
              <a:rPr lang="ru-RU" i="1" dirty="0"/>
              <a:t>, </a:t>
            </a:r>
            <a:r>
              <a:rPr lang="ru-RU" i="1" dirty="0" err="1"/>
              <a:t>авторға</a:t>
            </a:r>
            <a:r>
              <a:rPr lang="ru-RU" i="1" dirty="0"/>
              <a:t> </a:t>
            </a:r>
            <a:r>
              <a:rPr lang="ru-RU" i="1" dirty="0" err="1"/>
              <a:t>тиес</a:t>
            </a:r>
            <a:r>
              <a:rPr lang="en-US" i="1" dirty="0"/>
              <a:t>i</a:t>
            </a:r>
            <a:r>
              <a:rPr lang="ru-RU" i="1" dirty="0"/>
              <a:t>л</a:t>
            </a:r>
            <a:r>
              <a:rPr lang="en-US" i="1" dirty="0"/>
              <a:t>i </a:t>
            </a:r>
            <a:r>
              <a:rPr lang="ru-RU" i="1" dirty="0" err="1"/>
              <a:t>болады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оның</a:t>
            </a:r>
            <a:r>
              <a:rPr lang="ru-RU" i="1" dirty="0"/>
              <a:t> </a:t>
            </a:r>
            <a:r>
              <a:rPr lang="ru-RU" i="1" dirty="0" err="1"/>
              <a:t>мүл</a:t>
            </a:r>
            <a:r>
              <a:rPr lang="en-US" i="1" dirty="0"/>
              <a:t>i</a:t>
            </a:r>
            <a:r>
              <a:rPr lang="ru-RU" i="1" dirty="0" err="1"/>
              <a:t>кт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құқығы</a:t>
            </a:r>
            <a:r>
              <a:rPr lang="ru-RU" i="1" dirty="0"/>
              <a:t> </a:t>
            </a:r>
            <a:r>
              <a:rPr lang="ru-RU" i="1" dirty="0" err="1"/>
              <a:t>басқа</a:t>
            </a:r>
            <a:r>
              <a:rPr lang="ru-RU" i="1" dirty="0"/>
              <a:t> </a:t>
            </a:r>
            <a:r>
              <a:rPr lang="ru-RU" i="1" dirty="0" err="1"/>
              <a:t>тұлғаның</a:t>
            </a:r>
            <a:r>
              <a:rPr lang="ru-RU" i="1" dirty="0"/>
              <a:t>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</a:t>
            </a:r>
            <a:r>
              <a:rPr lang="en-US" i="1" dirty="0"/>
              <a:t>i</a:t>
            </a:r>
            <a:r>
              <a:rPr lang="ru-RU" i="1" dirty="0"/>
              <a:t>н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нәтижелер</a:t>
            </a:r>
            <a:r>
              <a:rPr lang="en-US" i="1" dirty="0"/>
              <a:t>i</a:t>
            </a:r>
            <a:r>
              <a:rPr lang="ru-RU" i="1" dirty="0"/>
              <a:t>не </a:t>
            </a:r>
            <a:r>
              <a:rPr lang="ru-RU" i="1" dirty="0" err="1"/>
              <a:t>ауысқан</a:t>
            </a:r>
            <a:r>
              <a:rPr lang="ru-RU" i="1" dirty="0"/>
              <a:t> </a:t>
            </a:r>
            <a:r>
              <a:rPr lang="ru-RU" i="1" dirty="0" err="1"/>
              <a:t>жағдайда</a:t>
            </a:r>
            <a:r>
              <a:rPr lang="ru-RU" i="1" dirty="0"/>
              <a:t> </a:t>
            </a:r>
            <a:r>
              <a:rPr lang="ru-RU" i="1" dirty="0" err="1"/>
              <a:t>өз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сақталып</a:t>
            </a:r>
            <a:r>
              <a:rPr lang="ru-RU" i="1" dirty="0"/>
              <a:t> </a:t>
            </a:r>
            <a:r>
              <a:rPr lang="ru-RU" i="1" dirty="0" err="1"/>
              <a:t>қалады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     2. </a:t>
            </a:r>
            <a:r>
              <a:rPr lang="ru-RU" i="1" dirty="0" err="1"/>
              <a:t>Азаматтық</a:t>
            </a:r>
            <a:r>
              <a:rPr lang="ru-RU" i="1" dirty="0"/>
              <a:t> </a:t>
            </a:r>
            <a:r>
              <a:rPr lang="ru-RU" i="1" dirty="0" err="1"/>
              <a:t>айналымға</a:t>
            </a:r>
            <a:r>
              <a:rPr lang="ru-RU" i="1" dirty="0"/>
              <a:t> </a:t>
            </a:r>
            <a:r>
              <a:rPr lang="ru-RU" i="1" dirty="0" err="1"/>
              <a:t>қатысушыларды</a:t>
            </a:r>
            <a:r>
              <a:rPr lang="ru-RU" i="1" dirty="0"/>
              <a:t>, </a:t>
            </a:r>
            <a:r>
              <a:rPr lang="ru-RU" i="1" dirty="0" err="1"/>
              <a:t>тауарларды</a:t>
            </a:r>
            <a:r>
              <a:rPr lang="ru-RU" i="1" dirty="0"/>
              <a:t>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қызмет</a:t>
            </a:r>
            <a:r>
              <a:rPr lang="ru-RU" i="1" dirty="0"/>
              <a:t> </a:t>
            </a:r>
            <a:r>
              <a:rPr lang="ru-RU" i="1" dirty="0" err="1"/>
              <a:t>көрсетулерд</a:t>
            </a:r>
            <a:r>
              <a:rPr lang="en-US" i="1" dirty="0"/>
              <a:t>i </a:t>
            </a:r>
            <a:r>
              <a:rPr lang="ru-RU" i="1" dirty="0" err="1"/>
              <a:t>дараландыру</a:t>
            </a:r>
            <a:r>
              <a:rPr lang="ru-RU" i="1" dirty="0"/>
              <a:t> </a:t>
            </a:r>
            <a:r>
              <a:rPr lang="ru-RU" i="1" dirty="0" err="1"/>
              <a:t>құралдарына</a:t>
            </a:r>
            <a:r>
              <a:rPr lang="ru-RU" i="1" dirty="0"/>
              <a:t> (</a:t>
            </a:r>
            <a:r>
              <a:rPr lang="ru-RU" i="1" dirty="0" err="1"/>
              <a:t>бұдан</a:t>
            </a:r>
            <a:r>
              <a:rPr lang="ru-RU" i="1" dirty="0"/>
              <a:t> </a:t>
            </a:r>
            <a:r>
              <a:rPr lang="ru-RU" i="1" dirty="0" err="1"/>
              <a:t>әр</a:t>
            </a:r>
            <a:r>
              <a:rPr lang="en-US" i="1" dirty="0"/>
              <a:t>i - </a:t>
            </a:r>
            <a:r>
              <a:rPr lang="ru-RU" i="1" dirty="0" err="1"/>
              <a:t>дараландыру</a:t>
            </a:r>
            <a:r>
              <a:rPr lang="ru-RU" i="1" dirty="0"/>
              <a:t> </a:t>
            </a:r>
            <a:r>
              <a:rPr lang="ru-RU" i="1" dirty="0" err="1"/>
              <a:t>құралдары</a:t>
            </a:r>
            <a:r>
              <a:rPr lang="ru-RU" i="1" dirty="0"/>
              <a:t>) </a:t>
            </a:r>
            <a:r>
              <a:rPr lang="ru-RU" i="1" dirty="0" err="1"/>
              <a:t>арналған</a:t>
            </a:r>
            <a:r>
              <a:rPr lang="ru-RU" i="1" dirty="0"/>
              <a:t> </a:t>
            </a:r>
            <a:r>
              <a:rPr lang="ru-RU" i="1" dirty="0" err="1"/>
              <a:t>құқық</a:t>
            </a:r>
            <a:r>
              <a:rPr lang="ru-RU" i="1" dirty="0"/>
              <a:t> </a:t>
            </a:r>
            <a:r>
              <a:rPr lang="ru-RU" i="1" dirty="0" err="1"/>
              <a:t>иелер</a:t>
            </a:r>
            <a:r>
              <a:rPr lang="en-US" i="1" dirty="0"/>
              <a:t>i </a:t>
            </a:r>
            <a:r>
              <a:rPr lang="ru-RU" i="1" dirty="0"/>
              <a:t>осы </a:t>
            </a:r>
            <a:r>
              <a:rPr lang="ru-RU" i="1" dirty="0" err="1"/>
              <a:t>құралдарға</a:t>
            </a:r>
            <a:r>
              <a:rPr lang="ru-RU" i="1" dirty="0"/>
              <a:t> </a:t>
            </a:r>
            <a:r>
              <a:rPr lang="ru-RU" i="1" dirty="0" err="1"/>
              <a:t>қатысты</a:t>
            </a:r>
            <a:r>
              <a:rPr lang="ru-RU" i="1" dirty="0"/>
              <a:t> </a:t>
            </a:r>
            <a:r>
              <a:rPr lang="ru-RU" i="1" dirty="0" err="1"/>
              <a:t>мүл</a:t>
            </a:r>
            <a:r>
              <a:rPr lang="en-US" i="1" dirty="0"/>
              <a:t>i</a:t>
            </a:r>
            <a:r>
              <a:rPr lang="ru-RU" i="1" dirty="0" err="1"/>
              <a:t>кт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құқықтарға</a:t>
            </a:r>
            <a:r>
              <a:rPr lang="ru-RU" i="1" dirty="0"/>
              <a:t> </a:t>
            </a:r>
            <a:r>
              <a:rPr lang="ru-RU" i="1" dirty="0" err="1"/>
              <a:t>ие</a:t>
            </a:r>
            <a:r>
              <a:rPr lang="ru-RU" i="1" dirty="0"/>
              <a:t> </a:t>
            </a:r>
            <a:r>
              <a:rPr lang="ru-RU" i="1" dirty="0" err="1"/>
              <a:t>болады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     3.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</a:t>
            </a:r>
            <a:r>
              <a:rPr lang="ru-RU" i="1" dirty="0"/>
              <a:t> </a:t>
            </a:r>
            <a:r>
              <a:rPr lang="ru-RU" i="1" dirty="0" err="1"/>
              <a:t>нәтижес</a:t>
            </a:r>
            <a:r>
              <a:rPr lang="en-US" i="1" dirty="0"/>
              <a:t>i</a:t>
            </a:r>
            <a:r>
              <a:rPr lang="ru-RU" i="1" dirty="0"/>
              <a:t>н</a:t>
            </a:r>
            <a:r>
              <a:rPr lang="en-US" i="1" dirty="0"/>
              <a:t>i</a:t>
            </a:r>
            <a:r>
              <a:rPr lang="ru-RU" i="1" dirty="0"/>
              <a:t>ң авторы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танылу</a:t>
            </a:r>
            <a:r>
              <a:rPr lang="ru-RU" i="1" dirty="0"/>
              <a:t> </a:t>
            </a:r>
            <a:r>
              <a:rPr lang="ru-RU" i="1" dirty="0" err="1"/>
              <a:t>құқығы</a:t>
            </a:r>
            <a:r>
              <a:rPr lang="ru-RU" i="1" dirty="0"/>
              <a:t> (</a:t>
            </a:r>
            <a:r>
              <a:rPr lang="ru-RU" i="1" dirty="0" err="1"/>
              <a:t>авторлық</a:t>
            </a:r>
            <a:r>
              <a:rPr lang="ru-RU" i="1" dirty="0"/>
              <a:t> </a:t>
            </a:r>
            <a:r>
              <a:rPr lang="ru-RU" i="1" dirty="0" err="1"/>
              <a:t>құқық</a:t>
            </a:r>
            <a:r>
              <a:rPr lang="ru-RU" i="1" dirty="0"/>
              <a:t>) </a:t>
            </a:r>
            <a:r>
              <a:rPr lang="ru-RU" i="1" dirty="0" err="1"/>
              <a:t>жеке</a:t>
            </a:r>
            <a:r>
              <a:rPr lang="ru-RU" i="1" dirty="0"/>
              <a:t> </a:t>
            </a:r>
            <a:r>
              <a:rPr lang="ru-RU" i="1" dirty="0" err="1"/>
              <a:t>мүл</a:t>
            </a:r>
            <a:r>
              <a:rPr lang="en-US" i="1" dirty="0"/>
              <a:t>i</a:t>
            </a:r>
            <a:r>
              <a:rPr lang="ru-RU" i="1" dirty="0" err="1"/>
              <a:t>кт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емес</a:t>
            </a:r>
            <a:r>
              <a:rPr lang="ru-RU" i="1" dirty="0"/>
              <a:t> </a:t>
            </a:r>
            <a:r>
              <a:rPr lang="ru-RU" i="1" dirty="0" err="1"/>
              <a:t>құқық</a:t>
            </a:r>
            <a:r>
              <a:rPr lang="ru-RU" i="1" dirty="0"/>
              <a:t>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табылады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оған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еңбег</a:t>
            </a:r>
            <a:r>
              <a:rPr lang="en-US" i="1" dirty="0"/>
              <a:t>i</a:t>
            </a:r>
            <a:r>
              <a:rPr lang="ru-RU" i="1" dirty="0"/>
              <a:t>мен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қызметт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нәтижес</a:t>
            </a:r>
            <a:r>
              <a:rPr lang="en-US" i="1" dirty="0"/>
              <a:t>i</a:t>
            </a:r>
            <a:r>
              <a:rPr lang="ru-RU" i="1" dirty="0"/>
              <a:t>н </a:t>
            </a:r>
            <a:r>
              <a:rPr lang="ru-RU" i="1" dirty="0" err="1"/>
              <a:t>жасаған</a:t>
            </a:r>
            <a:r>
              <a:rPr lang="ru-RU" i="1" dirty="0"/>
              <a:t> </a:t>
            </a:r>
            <a:r>
              <a:rPr lang="ru-RU" i="1" dirty="0" err="1"/>
              <a:t>адам</a:t>
            </a:r>
            <a:r>
              <a:rPr lang="ru-RU" i="1" dirty="0"/>
              <a:t> </a:t>
            </a:r>
            <a:r>
              <a:rPr lang="ru-RU" i="1" dirty="0" err="1"/>
              <a:t>ғана</a:t>
            </a:r>
            <a:r>
              <a:rPr lang="ru-RU" i="1" dirty="0"/>
              <a:t> </a:t>
            </a:r>
            <a:r>
              <a:rPr lang="ru-RU" i="1" dirty="0" err="1"/>
              <a:t>ие</a:t>
            </a:r>
            <a:r>
              <a:rPr lang="ru-RU" i="1" dirty="0"/>
              <a:t> бола </a:t>
            </a:r>
            <a:r>
              <a:rPr lang="ru-RU" i="1" dirty="0" err="1"/>
              <a:t>алады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2787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8229600" cy="1143000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dirty="0"/>
              <a:t>    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Авторлық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құқықты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иел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ктен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айыруға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басқа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адамға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беруге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болмайды</a:t>
            </a:r>
            <a:r>
              <a:rPr lang="ru-RU" sz="3600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dirty="0"/>
              <a:t>     </a:t>
            </a:r>
            <a:r>
              <a:rPr lang="ru-RU" i="1" dirty="0"/>
              <a:t> </a:t>
            </a:r>
            <a:r>
              <a:rPr lang="ru-RU" i="1" dirty="0" err="1"/>
              <a:t>Егер</a:t>
            </a:r>
            <a:r>
              <a:rPr lang="ru-RU" i="1" dirty="0"/>
              <a:t> </a:t>
            </a:r>
            <a:r>
              <a:rPr lang="ru-RU" i="1" dirty="0" err="1"/>
              <a:t>нәтиже</a:t>
            </a:r>
            <a:r>
              <a:rPr lang="ru-RU" i="1" dirty="0"/>
              <a:t> </a:t>
            </a:r>
            <a:r>
              <a:rPr lang="ru-RU" i="1" dirty="0" err="1"/>
              <a:t>ек</a:t>
            </a:r>
            <a:r>
              <a:rPr lang="en-US" i="1" dirty="0"/>
              <a:t>i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одан</a:t>
            </a:r>
            <a:r>
              <a:rPr lang="ru-RU" i="1" dirty="0"/>
              <a:t> да </a:t>
            </a:r>
            <a:r>
              <a:rPr lang="ru-RU" i="1" dirty="0" err="1"/>
              <a:t>көп</a:t>
            </a:r>
            <a:r>
              <a:rPr lang="ru-RU" i="1" dirty="0"/>
              <a:t> </a:t>
            </a:r>
            <a:r>
              <a:rPr lang="ru-RU" i="1" dirty="0" err="1"/>
              <a:t>адамның</a:t>
            </a:r>
            <a:r>
              <a:rPr lang="ru-RU" i="1" dirty="0"/>
              <a:t> б</a:t>
            </a:r>
            <a:r>
              <a:rPr lang="en-US" i="1" dirty="0"/>
              <a:t>i</a:t>
            </a:r>
            <a:r>
              <a:rPr lang="ru-RU" i="1" dirty="0" err="1"/>
              <a:t>рлескен</a:t>
            </a:r>
            <a:r>
              <a:rPr lang="ru-RU" i="1" dirty="0"/>
              <a:t> </a:t>
            </a:r>
            <a:r>
              <a:rPr lang="ru-RU" i="1" dirty="0" err="1"/>
              <a:t>авторлығымен</a:t>
            </a:r>
            <a:r>
              <a:rPr lang="ru-RU" i="1" dirty="0"/>
              <a:t> </a:t>
            </a:r>
            <a:r>
              <a:rPr lang="ru-RU" i="1" dirty="0" err="1"/>
              <a:t>жасалса</a:t>
            </a:r>
            <a:r>
              <a:rPr lang="ru-RU" i="1" dirty="0"/>
              <a:t>, </a:t>
            </a:r>
            <a:r>
              <a:rPr lang="ru-RU" i="1" dirty="0" err="1"/>
              <a:t>олар</a:t>
            </a:r>
            <a:r>
              <a:rPr lang="ru-RU" i="1" dirty="0"/>
              <a:t> </a:t>
            </a:r>
            <a:r>
              <a:rPr lang="ru-RU" i="1" dirty="0" err="1"/>
              <a:t>тең</a:t>
            </a:r>
            <a:r>
              <a:rPr lang="ru-RU" i="1" dirty="0"/>
              <a:t> </a:t>
            </a:r>
            <a:r>
              <a:rPr lang="ru-RU" i="1" dirty="0" err="1"/>
              <a:t>авторлар</a:t>
            </a:r>
            <a:r>
              <a:rPr lang="ru-RU" i="1" dirty="0"/>
              <a:t>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танылады</a:t>
            </a:r>
            <a:r>
              <a:rPr lang="ru-RU" i="1" dirty="0"/>
              <a:t>. </a:t>
            </a:r>
            <a:r>
              <a:rPr lang="ru-RU" i="1" dirty="0" err="1"/>
              <a:t>Тұтастай</a:t>
            </a:r>
            <a:r>
              <a:rPr lang="ru-RU" i="1" dirty="0"/>
              <a:t> </a:t>
            </a:r>
            <a:r>
              <a:rPr lang="ru-RU" i="1" dirty="0" err="1"/>
              <a:t>алғанда</a:t>
            </a:r>
            <a:r>
              <a:rPr lang="ru-RU" i="1" dirty="0"/>
              <a:t> </a:t>
            </a:r>
            <a:r>
              <a:rPr lang="ru-RU" i="1" dirty="0" err="1"/>
              <a:t>туындының</a:t>
            </a:r>
            <a:r>
              <a:rPr lang="ru-RU" i="1" dirty="0"/>
              <a:t> </a:t>
            </a:r>
            <a:r>
              <a:rPr lang="ru-RU" i="1" dirty="0" err="1"/>
              <a:t>тең</a:t>
            </a:r>
            <a:r>
              <a:rPr lang="ru-RU" i="1" dirty="0"/>
              <a:t> </a:t>
            </a:r>
            <a:r>
              <a:rPr lang="ru-RU" i="1" dirty="0" err="1"/>
              <a:t>авторлары</a:t>
            </a:r>
            <a:r>
              <a:rPr lang="ru-RU" i="1" dirty="0"/>
              <a:t>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танылатын</a:t>
            </a:r>
            <a:r>
              <a:rPr lang="ru-RU" i="1" dirty="0"/>
              <a:t> </a:t>
            </a:r>
            <a:r>
              <a:rPr lang="ru-RU" i="1" dirty="0" err="1"/>
              <a:t>адамдар</a:t>
            </a:r>
            <a:r>
              <a:rPr lang="ru-RU" i="1" dirty="0"/>
              <a:t> </a:t>
            </a:r>
            <a:r>
              <a:rPr lang="ru-RU" i="1" dirty="0" err="1"/>
              <a:t>тобы</a:t>
            </a:r>
            <a:r>
              <a:rPr lang="ru-RU" i="1" dirty="0"/>
              <a:t>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менш</a:t>
            </a:r>
            <a:r>
              <a:rPr lang="en-US" i="1" dirty="0"/>
              <a:t>i</a:t>
            </a:r>
            <a:r>
              <a:rPr lang="ru-RU" i="1" dirty="0" err="1"/>
              <a:t>кт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жекелеген</a:t>
            </a:r>
            <a:r>
              <a:rPr lang="ru-RU" i="1" dirty="0"/>
              <a:t> объект</a:t>
            </a:r>
            <a:r>
              <a:rPr lang="en-US" i="1" dirty="0"/>
              <a:t>i</a:t>
            </a:r>
            <a:r>
              <a:rPr lang="ru-RU" i="1" dirty="0" err="1"/>
              <a:t>лер</a:t>
            </a:r>
            <a:r>
              <a:rPr lang="en-US" i="1" dirty="0"/>
              <a:t>i</a:t>
            </a:r>
            <a:r>
              <a:rPr lang="ru-RU" i="1" dirty="0"/>
              <a:t>не </a:t>
            </a:r>
            <a:r>
              <a:rPr lang="ru-RU" i="1" dirty="0" err="1"/>
              <a:t>қатысты</a:t>
            </a:r>
            <a:r>
              <a:rPr lang="ru-RU" i="1" dirty="0"/>
              <a:t> </a:t>
            </a:r>
            <a:r>
              <a:rPr lang="ru-RU" i="1" dirty="0" err="1"/>
              <a:t>заң</a:t>
            </a:r>
            <a:r>
              <a:rPr lang="ru-RU" i="1" dirty="0"/>
              <a:t> акт</a:t>
            </a:r>
            <a:r>
              <a:rPr lang="en-US" i="1" dirty="0"/>
              <a:t>i</a:t>
            </a:r>
            <a:r>
              <a:rPr lang="ru-RU" i="1" dirty="0" err="1"/>
              <a:t>лер</a:t>
            </a:r>
            <a:r>
              <a:rPr lang="en-US" i="1" dirty="0"/>
              <a:t>i</a:t>
            </a:r>
            <a:r>
              <a:rPr lang="ru-RU" i="1" dirty="0"/>
              <a:t>мен </a:t>
            </a:r>
            <a:r>
              <a:rPr lang="ru-RU" i="1" dirty="0" err="1"/>
              <a:t>шектелу</a:t>
            </a:r>
            <a:r>
              <a:rPr lang="en-US" i="1" dirty="0"/>
              <a:t>i </a:t>
            </a:r>
            <a:r>
              <a:rPr lang="ru-RU" i="1" dirty="0" err="1"/>
              <a:t>мүмк</a:t>
            </a:r>
            <a:r>
              <a:rPr lang="en-US" i="1" dirty="0"/>
              <a:t>i</a:t>
            </a:r>
            <a:r>
              <a:rPr lang="ru-RU" i="1" dirty="0"/>
              <a:t>н.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770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8229600" cy="11407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</a:t>
            </a:r>
            <a:r>
              <a:rPr lang="ru-RU" sz="4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Интеллектуалдық</a:t>
            </a:r>
            <a: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менш</a:t>
            </a:r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объект</a:t>
            </a:r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лер</a:t>
            </a:r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айрықша</a:t>
            </a: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құқықтар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      </a:t>
            </a:r>
            <a:r>
              <a:rPr lang="ru-RU" i="1" dirty="0"/>
              <a:t>1.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менш</a:t>
            </a:r>
            <a:r>
              <a:rPr lang="en-US" i="1" dirty="0"/>
              <a:t>i</a:t>
            </a:r>
            <a:r>
              <a:rPr lang="ru-RU" i="1" dirty="0"/>
              <a:t>к объект</a:t>
            </a:r>
            <a:r>
              <a:rPr lang="en-US" i="1" dirty="0"/>
              <a:t>i</a:t>
            </a:r>
            <a:r>
              <a:rPr lang="ru-RU" i="1" dirty="0"/>
              <a:t>с</a:t>
            </a:r>
            <a:r>
              <a:rPr lang="en-US" i="1" dirty="0"/>
              <a:t>i</a:t>
            </a:r>
            <a:r>
              <a:rPr lang="ru-RU" i="1" dirty="0"/>
              <a:t>н </a:t>
            </a:r>
            <a:r>
              <a:rPr lang="ru-RU" i="1" dirty="0" err="1"/>
              <a:t>оның</a:t>
            </a:r>
            <a:r>
              <a:rPr lang="ru-RU" i="1" dirty="0"/>
              <a:t> </a:t>
            </a:r>
            <a:r>
              <a:rPr lang="ru-RU" i="1" dirty="0" err="1"/>
              <a:t>иес</a:t>
            </a:r>
            <a:r>
              <a:rPr lang="en-US" i="1" dirty="0"/>
              <a:t>i</a:t>
            </a:r>
            <a:r>
              <a:rPr lang="ru-RU" i="1" dirty="0"/>
              <a:t>н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өз</a:t>
            </a:r>
            <a:r>
              <a:rPr lang="ru-RU" i="1" dirty="0"/>
              <a:t> </a:t>
            </a:r>
            <a:r>
              <a:rPr lang="ru-RU" i="1" dirty="0" err="1"/>
              <a:t>қалауы</a:t>
            </a:r>
            <a:r>
              <a:rPr lang="ru-RU" i="1" dirty="0"/>
              <a:t> </a:t>
            </a:r>
            <a:r>
              <a:rPr lang="ru-RU" i="1" dirty="0" err="1"/>
              <a:t>бойынша</a:t>
            </a:r>
            <a:r>
              <a:rPr lang="ru-RU" i="1" dirty="0"/>
              <a:t> </a:t>
            </a:r>
            <a:r>
              <a:rPr lang="ru-RU" i="1" dirty="0" err="1"/>
              <a:t>кез</a:t>
            </a:r>
            <a:r>
              <a:rPr lang="ru-RU" i="1" dirty="0"/>
              <a:t> </a:t>
            </a:r>
            <a:r>
              <a:rPr lang="ru-RU" i="1" dirty="0" err="1"/>
              <a:t>келген</a:t>
            </a:r>
            <a:r>
              <a:rPr lang="ru-RU" i="1" dirty="0"/>
              <a:t> </a:t>
            </a:r>
            <a:r>
              <a:rPr lang="ru-RU" i="1" dirty="0" err="1"/>
              <a:t>әд</a:t>
            </a:r>
            <a:r>
              <a:rPr lang="en-US" i="1" dirty="0"/>
              <a:t>i</a:t>
            </a:r>
            <a:r>
              <a:rPr lang="ru-RU" i="1" dirty="0" err="1"/>
              <a:t>спен</a:t>
            </a:r>
            <a:r>
              <a:rPr lang="ru-RU" i="1" dirty="0"/>
              <a:t> </a:t>
            </a:r>
            <a:r>
              <a:rPr lang="ru-RU" i="1" dirty="0" err="1"/>
              <a:t>пайдалануға</a:t>
            </a:r>
            <a:r>
              <a:rPr lang="ru-RU" i="1" dirty="0"/>
              <a:t> </a:t>
            </a:r>
            <a:r>
              <a:rPr lang="ru-RU" i="1" dirty="0" err="1"/>
              <a:t>мүл</a:t>
            </a:r>
            <a:r>
              <a:rPr lang="en-US" i="1" dirty="0"/>
              <a:t>i</a:t>
            </a:r>
            <a:r>
              <a:rPr lang="ru-RU" i="1" dirty="0" err="1"/>
              <a:t>кт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құқығы</a:t>
            </a:r>
            <a:r>
              <a:rPr lang="ru-RU" i="1" dirty="0"/>
              <a:t>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қызметт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нәтижес</a:t>
            </a:r>
            <a:r>
              <a:rPr lang="en-US" i="1" dirty="0"/>
              <a:t>i</a:t>
            </a:r>
            <a:r>
              <a:rPr lang="ru-RU" i="1" dirty="0"/>
              <a:t>не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дараландыру</a:t>
            </a:r>
            <a:r>
              <a:rPr lang="ru-RU" i="1" dirty="0"/>
              <a:t> </a:t>
            </a:r>
            <a:r>
              <a:rPr lang="ru-RU" i="1" dirty="0" err="1"/>
              <a:t>құралына</a:t>
            </a:r>
            <a:r>
              <a:rPr lang="ru-RU" i="1" dirty="0"/>
              <a:t>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</a:t>
            </a:r>
            <a:r>
              <a:rPr lang="ru-RU" i="1" dirty="0"/>
              <a:t>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танылады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/>
            </a:r>
            <a:br>
              <a:rPr lang="ru-RU" i="1" dirty="0"/>
            </a:br>
            <a:r>
              <a:rPr lang="ru-RU" i="1" dirty="0"/>
              <a:t>2.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менш</a:t>
            </a:r>
            <a:r>
              <a:rPr lang="en-US" i="1" dirty="0"/>
              <a:t>i</a:t>
            </a:r>
            <a:r>
              <a:rPr lang="ru-RU" i="1" dirty="0"/>
              <a:t>к объект</a:t>
            </a:r>
            <a:r>
              <a:rPr lang="en-US" i="1" dirty="0"/>
              <a:t>i</a:t>
            </a:r>
            <a:r>
              <a:rPr lang="ru-RU" i="1" dirty="0"/>
              <a:t>с</a:t>
            </a:r>
            <a:r>
              <a:rPr lang="en-US" i="1" dirty="0"/>
              <a:t>i</a:t>
            </a:r>
            <a:r>
              <a:rPr lang="ru-RU" i="1" dirty="0"/>
              <a:t>не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құқықты</a:t>
            </a:r>
            <a:r>
              <a:rPr lang="ru-RU" i="1" dirty="0"/>
              <a:t> </a:t>
            </a:r>
            <a:r>
              <a:rPr lang="ru-RU" i="1" dirty="0" err="1"/>
              <a:t>иеленуші</a:t>
            </a:r>
            <a:r>
              <a:rPr lang="ru-RU" i="1" dirty="0"/>
              <a:t>, </a:t>
            </a:r>
            <a:r>
              <a:rPr lang="ru-RU" i="1" dirty="0" err="1"/>
              <a:t>егер</a:t>
            </a:r>
            <a:r>
              <a:rPr lang="ru-RU" i="1" dirty="0"/>
              <a:t> </a:t>
            </a:r>
            <a:r>
              <a:rPr lang="ru-RU" i="1" dirty="0" err="1"/>
              <a:t>ол</a:t>
            </a:r>
            <a:r>
              <a:rPr lang="ru-RU" i="1" dirty="0"/>
              <a:t> осы </a:t>
            </a:r>
            <a:r>
              <a:rPr lang="ru-RU" i="1" dirty="0" err="1"/>
              <a:t>Кодекстің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өзге</a:t>
            </a:r>
            <a:r>
              <a:rPr lang="ru-RU" i="1" dirty="0"/>
              <a:t> де </a:t>
            </a:r>
            <a:r>
              <a:rPr lang="ru-RU" i="1" dirty="0" err="1"/>
              <a:t>заң</a:t>
            </a:r>
            <a:r>
              <a:rPr lang="ru-RU" i="1" dirty="0"/>
              <a:t> </a:t>
            </a:r>
            <a:r>
              <a:rPr lang="ru-RU" i="1" dirty="0" err="1"/>
              <a:t>актілерінің</a:t>
            </a:r>
            <a:r>
              <a:rPr lang="ru-RU" i="1" dirty="0"/>
              <a:t> </a:t>
            </a:r>
            <a:r>
              <a:rPr lang="ru-RU" i="1" dirty="0" err="1"/>
              <a:t>ережелеріне</a:t>
            </a:r>
            <a:r>
              <a:rPr lang="ru-RU" i="1" dirty="0"/>
              <a:t> </a:t>
            </a:r>
            <a:r>
              <a:rPr lang="ru-RU" i="1" dirty="0" err="1"/>
              <a:t>қайшы</a:t>
            </a:r>
            <a:r>
              <a:rPr lang="ru-RU" i="1" dirty="0"/>
              <a:t> </a:t>
            </a:r>
            <a:r>
              <a:rPr lang="ru-RU" i="1" dirty="0" err="1"/>
              <a:t>келмесе</a:t>
            </a:r>
            <a:r>
              <a:rPr lang="ru-RU" i="1" dirty="0"/>
              <a:t>, осы </a:t>
            </a:r>
            <a:r>
              <a:rPr lang="ru-RU" i="1" dirty="0" err="1"/>
              <a:t>құқықты</a:t>
            </a:r>
            <a:r>
              <a:rPr lang="ru-RU" i="1" dirty="0"/>
              <a:t> </a:t>
            </a:r>
            <a:r>
              <a:rPr lang="ru-RU" i="1" dirty="0" err="1"/>
              <a:t>басқа</a:t>
            </a:r>
            <a:r>
              <a:rPr lang="ru-RU" i="1" dirty="0"/>
              <a:t> </a:t>
            </a:r>
            <a:r>
              <a:rPr lang="ru-RU" i="1" dirty="0" err="1"/>
              <a:t>адамға</a:t>
            </a:r>
            <a:r>
              <a:rPr lang="ru-RU" i="1" dirty="0"/>
              <a:t> </a:t>
            </a:r>
            <a:r>
              <a:rPr lang="ru-RU" i="1" dirty="0" err="1"/>
              <a:t>толық</a:t>
            </a:r>
            <a:r>
              <a:rPr lang="ru-RU" i="1" dirty="0"/>
              <a:t>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en-US" i="1" dirty="0"/>
              <a:t>i</a:t>
            </a:r>
            <a:r>
              <a:rPr lang="ru-RU" i="1" dirty="0"/>
              <a:t>ш</a:t>
            </a:r>
            <a:r>
              <a:rPr lang="en-US" i="1" dirty="0"/>
              <a:t>i</a:t>
            </a:r>
            <a:r>
              <a:rPr lang="ru-RU" i="1" dirty="0"/>
              <a:t>нара </a:t>
            </a:r>
            <a:r>
              <a:rPr lang="ru-RU" i="1" dirty="0" err="1"/>
              <a:t>беруге</a:t>
            </a:r>
            <a:r>
              <a:rPr lang="ru-RU" i="1" dirty="0"/>
              <a:t>,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менш</a:t>
            </a:r>
            <a:r>
              <a:rPr lang="en-US" i="1" dirty="0"/>
              <a:t>i</a:t>
            </a:r>
            <a:r>
              <a:rPr lang="ru-RU" i="1" dirty="0"/>
              <a:t>к объект</a:t>
            </a:r>
            <a:r>
              <a:rPr lang="en-US" i="1" dirty="0"/>
              <a:t>i</a:t>
            </a:r>
            <a:r>
              <a:rPr lang="ru-RU" i="1" dirty="0"/>
              <a:t>с</a:t>
            </a:r>
            <a:r>
              <a:rPr lang="en-US" i="1" dirty="0"/>
              <a:t>i</a:t>
            </a:r>
            <a:r>
              <a:rPr lang="ru-RU" i="1" dirty="0"/>
              <a:t>н </a:t>
            </a:r>
            <a:r>
              <a:rPr lang="ru-RU" i="1" dirty="0" err="1"/>
              <a:t>пайдалануға</a:t>
            </a:r>
            <a:r>
              <a:rPr lang="ru-RU" i="1" dirty="0"/>
              <a:t> </a:t>
            </a:r>
            <a:r>
              <a:rPr lang="ru-RU" i="1" dirty="0" err="1"/>
              <a:t>рұқсат</a:t>
            </a:r>
            <a:r>
              <a:rPr lang="ru-RU" i="1" dirty="0"/>
              <a:t> </a:t>
            </a:r>
            <a:r>
              <a:rPr lang="ru-RU" i="1" dirty="0" err="1"/>
              <a:t>етуге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оны </a:t>
            </a:r>
            <a:r>
              <a:rPr lang="ru-RU" i="1" dirty="0" err="1"/>
              <a:t>өзгедей</a:t>
            </a:r>
            <a:r>
              <a:rPr lang="ru-RU" i="1" dirty="0"/>
              <a:t> </a:t>
            </a:r>
            <a:r>
              <a:rPr lang="ru-RU" i="1" dirty="0" err="1"/>
              <a:t>түрде</a:t>
            </a:r>
            <a:r>
              <a:rPr lang="ru-RU" i="1" dirty="0"/>
              <a:t> </a:t>
            </a:r>
            <a:r>
              <a:rPr lang="ru-RU" i="1" dirty="0" err="1"/>
              <a:t>пайдалануға</a:t>
            </a:r>
            <a:r>
              <a:rPr lang="ru-RU" i="1" dirty="0"/>
              <a:t> </a:t>
            </a:r>
            <a:r>
              <a:rPr lang="ru-RU" i="1" dirty="0" err="1"/>
              <a:t>құқылы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     3.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құқықтарды</a:t>
            </a:r>
            <a:r>
              <a:rPr lang="ru-RU" i="1" dirty="0"/>
              <a:t> </a:t>
            </a:r>
            <a:r>
              <a:rPr lang="ru-RU" i="1" dirty="0" err="1"/>
              <a:t>шектеуге</a:t>
            </a:r>
            <a:r>
              <a:rPr lang="ru-RU" i="1" dirty="0"/>
              <a:t>, осы </a:t>
            </a:r>
            <a:r>
              <a:rPr lang="ru-RU" i="1" dirty="0" err="1"/>
              <a:t>құқықтарды</a:t>
            </a:r>
            <a:r>
              <a:rPr lang="ru-RU" i="1" dirty="0"/>
              <a:t> </a:t>
            </a:r>
            <a:r>
              <a:rPr lang="ru-RU" i="1" dirty="0" err="1"/>
              <a:t>жарамсыз</a:t>
            </a:r>
            <a:r>
              <a:rPr lang="ru-RU" i="1" dirty="0"/>
              <a:t> </a:t>
            </a:r>
            <a:r>
              <a:rPr lang="ru-RU" i="1" dirty="0" err="1"/>
              <a:t>деп</a:t>
            </a:r>
            <a:r>
              <a:rPr lang="ru-RU" i="1" dirty="0"/>
              <a:t> </a:t>
            </a:r>
            <a:r>
              <a:rPr lang="ru-RU" i="1" dirty="0" err="1"/>
              <a:t>тануға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оларды</a:t>
            </a:r>
            <a:r>
              <a:rPr lang="ru-RU" i="1" dirty="0"/>
              <a:t> </a:t>
            </a:r>
            <a:r>
              <a:rPr lang="ru-RU" i="1" dirty="0" err="1"/>
              <a:t>тоқтатуға</a:t>
            </a:r>
            <a:r>
              <a:rPr lang="ru-RU" i="1" dirty="0"/>
              <a:t> (</a:t>
            </a:r>
            <a:r>
              <a:rPr lang="ru-RU" i="1" dirty="0" err="1"/>
              <a:t>жоюға</a:t>
            </a:r>
            <a:r>
              <a:rPr lang="ru-RU" i="1" dirty="0"/>
              <a:t>) осы </a:t>
            </a:r>
            <a:r>
              <a:rPr lang="ru-RU" i="1" dirty="0" err="1"/>
              <a:t>Кодексте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өзге</a:t>
            </a:r>
            <a:r>
              <a:rPr lang="ru-RU" i="1" dirty="0"/>
              <a:t> де </a:t>
            </a:r>
            <a:r>
              <a:rPr lang="ru-RU" i="1" dirty="0" err="1"/>
              <a:t>заң</a:t>
            </a:r>
            <a:r>
              <a:rPr lang="ru-RU" i="1" dirty="0"/>
              <a:t> акт</a:t>
            </a:r>
            <a:r>
              <a:rPr lang="en-US" i="1" dirty="0"/>
              <a:t>i</a:t>
            </a:r>
            <a:r>
              <a:rPr lang="ru-RU" i="1" dirty="0" err="1"/>
              <a:t>лер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белг</a:t>
            </a:r>
            <a:r>
              <a:rPr lang="en-US" i="1" dirty="0"/>
              <a:t>i</a:t>
            </a:r>
            <a:r>
              <a:rPr lang="ru-RU" i="1" dirty="0" err="1"/>
              <a:t>ленген</a:t>
            </a:r>
            <a:r>
              <a:rPr lang="ru-RU" i="1" dirty="0"/>
              <a:t> </a:t>
            </a:r>
            <a:r>
              <a:rPr lang="ru-RU" i="1" dirty="0" err="1"/>
              <a:t>жағдайларда</a:t>
            </a:r>
            <a:r>
              <a:rPr lang="ru-RU" i="1" dirty="0"/>
              <a:t>, </a:t>
            </a:r>
            <a:r>
              <a:rPr lang="ru-RU" i="1" dirty="0" err="1"/>
              <a:t>шектер</a:t>
            </a:r>
            <a:r>
              <a:rPr lang="ru-RU" i="1" dirty="0"/>
              <a:t> мен </a:t>
            </a:r>
            <a:r>
              <a:rPr lang="ru-RU" i="1" dirty="0" err="1"/>
              <a:t>тәрт</a:t>
            </a:r>
            <a:r>
              <a:rPr lang="en-US" i="1" dirty="0"/>
              <a:t>i</a:t>
            </a:r>
            <a:r>
              <a:rPr lang="ru-RU" i="1" dirty="0"/>
              <a:t>п </a:t>
            </a:r>
            <a:r>
              <a:rPr lang="ru-RU" i="1" dirty="0" err="1"/>
              <a:t>бойынша</a:t>
            </a:r>
            <a:r>
              <a:rPr lang="ru-RU" i="1" dirty="0"/>
              <a:t> </a:t>
            </a:r>
            <a:r>
              <a:rPr lang="ru-RU" i="1" dirty="0" err="1"/>
              <a:t>жол</a:t>
            </a:r>
            <a:r>
              <a:rPr lang="ru-RU" i="1" dirty="0"/>
              <a:t> </a:t>
            </a:r>
            <a:r>
              <a:rPr lang="ru-RU" i="1" dirty="0" err="1"/>
              <a:t>бер</a:t>
            </a:r>
            <a:r>
              <a:rPr lang="en-US" i="1" dirty="0"/>
              <a:t>i</a:t>
            </a:r>
            <a:r>
              <a:rPr lang="ru-RU" i="1" dirty="0"/>
              <a:t>лед</a:t>
            </a:r>
            <a:r>
              <a:rPr lang="en-US" i="1" dirty="0"/>
              <a:t>i.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50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772816"/>
            <a:ext cx="8229600" cy="1143000"/>
          </a:xfrm>
        </p:spPr>
        <p:txBody>
          <a:bodyPr>
            <a:noAutofit/>
          </a:bodyPr>
          <a:lstStyle/>
          <a:p>
            <a:pPr fontAlgn="base"/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</a:t>
            </a:r>
            <a:r>
              <a:rPr lang="ru-RU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Айрықша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құқықтардың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басқа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адамға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ауысуы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ru-RU" i="1" dirty="0"/>
              <a:t>1. </a:t>
            </a:r>
            <a:r>
              <a:rPr lang="ru-RU" i="1" dirty="0" err="1"/>
              <a:t>Егер</a:t>
            </a:r>
            <a:r>
              <a:rPr lang="ru-RU" i="1" dirty="0"/>
              <a:t> осы </a:t>
            </a:r>
            <a:r>
              <a:rPr lang="ru-RU" i="1" dirty="0" err="1"/>
              <a:t>Кодексте</a:t>
            </a:r>
            <a:r>
              <a:rPr lang="ru-RU" i="1" dirty="0"/>
              <a:t>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өзге</a:t>
            </a:r>
            <a:r>
              <a:rPr lang="ru-RU" i="1" dirty="0"/>
              <a:t> де </a:t>
            </a:r>
            <a:r>
              <a:rPr lang="ru-RU" i="1" dirty="0" err="1"/>
              <a:t>заңнамалық</a:t>
            </a:r>
            <a:r>
              <a:rPr lang="ru-RU" i="1" dirty="0"/>
              <a:t> акт</a:t>
            </a:r>
            <a:r>
              <a:rPr lang="en-US" i="1" dirty="0"/>
              <a:t>i</a:t>
            </a:r>
            <a:r>
              <a:rPr lang="ru-RU" i="1" dirty="0" err="1"/>
              <a:t>лерде</a:t>
            </a:r>
            <a:r>
              <a:rPr lang="ru-RU" i="1" dirty="0"/>
              <a:t> </a:t>
            </a:r>
            <a:r>
              <a:rPr lang="ru-RU" i="1" dirty="0" err="1"/>
              <a:t>өзгеше</a:t>
            </a:r>
            <a:r>
              <a:rPr lang="ru-RU" i="1" dirty="0"/>
              <a:t> </a:t>
            </a:r>
            <a:r>
              <a:rPr lang="ru-RU" i="1" dirty="0" err="1"/>
              <a:t>көзделмесе</a:t>
            </a:r>
            <a:r>
              <a:rPr lang="ru-RU" i="1" dirty="0"/>
              <a:t>, </a:t>
            </a:r>
            <a:r>
              <a:rPr lang="ru-RU" i="1" dirty="0" err="1"/>
              <a:t>зияткерлік</a:t>
            </a:r>
            <a:r>
              <a:rPr lang="ru-RU" i="1" dirty="0"/>
              <a:t> </a:t>
            </a:r>
            <a:r>
              <a:rPr lang="ru-RU" i="1" dirty="0" err="1"/>
              <a:t>менш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объектісіне</a:t>
            </a:r>
            <a:r>
              <a:rPr lang="ru-RU" i="1" dirty="0"/>
              <a:t>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құқықтарды</a:t>
            </a:r>
            <a:r>
              <a:rPr lang="ru-RU" i="1" dirty="0"/>
              <a:t> </a:t>
            </a:r>
            <a:r>
              <a:rPr lang="ru-RU" i="1" dirty="0" err="1"/>
              <a:t>олардың</a:t>
            </a:r>
            <a:r>
              <a:rPr lang="ru-RU" i="1" dirty="0"/>
              <a:t> </a:t>
            </a:r>
            <a:r>
              <a:rPr lang="ru-RU" i="1" dirty="0" err="1"/>
              <a:t>құқық</a:t>
            </a:r>
            <a:r>
              <a:rPr lang="ru-RU" i="1" dirty="0"/>
              <a:t> </a:t>
            </a:r>
            <a:r>
              <a:rPr lang="ru-RU" i="1" dirty="0" err="1"/>
              <a:t>иелер</a:t>
            </a:r>
            <a:r>
              <a:rPr lang="en-US" i="1" dirty="0"/>
              <a:t>i </a:t>
            </a:r>
            <a:r>
              <a:rPr lang="ru-RU" i="1" dirty="0" err="1"/>
              <a:t>шарт</a:t>
            </a:r>
            <a:r>
              <a:rPr lang="ru-RU" i="1" dirty="0"/>
              <a:t> </a:t>
            </a:r>
            <a:r>
              <a:rPr lang="ru-RU" i="1" dirty="0" err="1"/>
              <a:t>бойынша</a:t>
            </a:r>
            <a:r>
              <a:rPr lang="ru-RU" i="1" dirty="0"/>
              <a:t> </a:t>
            </a:r>
            <a:r>
              <a:rPr lang="ru-RU" i="1" dirty="0" err="1"/>
              <a:t>толық</a:t>
            </a:r>
            <a:r>
              <a:rPr lang="ru-RU" i="1" dirty="0"/>
              <a:t>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en-US" i="1" dirty="0"/>
              <a:t>i</a:t>
            </a:r>
            <a:r>
              <a:rPr lang="ru-RU" i="1" dirty="0"/>
              <a:t>ш</a:t>
            </a:r>
            <a:r>
              <a:rPr lang="en-US" i="1" dirty="0"/>
              <a:t>i</a:t>
            </a:r>
            <a:r>
              <a:rPr lang="ru-RU" i="1" dirty="0"/>
              <a:t>нара </a:t>
            </a:r>
            <a:r>
              <a:rPr lang="ru-RU" i="1" dirty="0" err="1"/>
              <a:t>басқа</a:t>
            </a:r>
            <a:r>
              <a:rPr lang="ru-RU" i="1" dirty="0"/>
              <a:t> </a:t>
            </a:r>
            <a:r>
              <a:rPr lang="ru-RU" i="1" dirty="0" err="1"/>
              <a:t>адамға</a:t>
            </a:r>
            <a:r>
              <a:rPr lang="ru-RU" i="1" dirty="0"/>
              <a:t> беру</a:t>
            </a:r>
            <a:r>
              <a:rPr lang="en-US" i="1" dirty="0"/>
              <a:t>i </a:t>
            </a:r>
            <a:r>
              <a:rPr lang="ru-RU" i="1" dirty="0" err="1"/>
              <a:t>мүмк</a:t>
            </a:r>
            <a:r>
              <a:rPr lang="en-US" i="1" dirty="0"/>
              <a:t>i</a:t>
            </a:r>
            <a:r>
              <a:rPr lang="ru-RU" i="1" dirty="0"/>
              <a:t>н, </a:t>
            </a:r>
            <a:r>
              <a:rPr lang="ru-RU" i="1" dirty="0" err="1"/>
              <a:t>сондай-ақ</a:t>
            </a:r>
            <a:r>
              <a:rPr lang="ru-RU" i="1" dirty="0"/>
              <a:t> </a:t>
            </a:r>
            <a:r>
              <a:rPr lang="ru-RU" i="1" dirty="0" err="1"/>
              <a:t>мұрагерл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бойынша</a:t>
            </a:r>
            <a:r>
              <a:rPr lang="ru-RU" i="1" dirty="0"/>
              <a:t> </a:t>
            </a:r>
            <a:r>
              <a:rPr lang="ru-RU" i="1" dirty="0" err="1"/>
              <a:t>әмбебап</a:t>
            </a:r>
            <a:r>
              <a:rPr lang="ru-RU" i="1" dirty="0"/>
              <a:t> </a:t>
            </a:r>
            <a:r>
              <a:rPr lang="ru-RU" i="1" dirty="0" err="1"/>
              <a:t>құқықтық</a:t>
            </a:r>
            <a:r>
              <a:rPr lang="ru-RU" i="1" dirty="0"/>
              <a:t> </a:t>
            </a:r>
            <a:r>
              <a:rPr lang="ru-RU" i="1" dirty="0" err="1"/>
              <a:t>мирасқорлық</a:t>
            </a:r>
            <a:r>
              <a:rPr lang="ru-RU" i="1" dirty="0"/>
              <a:t> </a:t>
            </a:r>
            <a:r>
              <a:rPr lang="ru-RU" i="1" dirty="0" err="1"/>
              <a:t>тәрт</a:t>
            </a:r>
            <a:r>
              <a:rPr lang="en-US" i="1" dirty="0"/>
              <a:t>i</a:t>
            </a:r>
            <a:r>
              <a:rPr lang="ru-RU" i="1" dirty="0"/>
              <a:t>б</a:t>
            </a:r>
            <a:r>
              <a:rPr lang="en-US" i="1" dirty="0"/>
              <a:t>i</a:t>
            </a:r>
            <a:r>
              <a:rPr lang="ru-RU" i="1" dirty="0"/>
              <a:t>мен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заңды</a:t>
            </a:r>
            <a:r>
              <a:rPr lang="ru-RU" i="1" dirty="0"/>
              <a:t> </a:t>
            </a:r>
            <a:r>
              <a:rPr lang="ru-RU" i="1" dirty="0" err="1"/>
              <a:t>тұлғаның</a:t>
            </a:r>
            <a:r>
              <a:rPr lang="ru-RU" i="1" dirty="0"/>
              <a:t> – </a:t>
            </a:r>
            <a:r>
              <a:rPr lang="ru-RU" i="1" dirty="0" err="1"/>
              <a:t>құқық</a:t>
            </a:r>
            <a:r>
              <a:rPr lang="ru-RU" i="1" dirty="0"/>
              <a:t> </a:t>
            </a:r>
            <a:r>
              <a:rPr lang="ru-RU" i="1" dirty="0" err="1"/>
              <a:t>иес</a:t>
            </a:r>
            <a:r>
              <a:rPr lang="en-US" i="1" dirty="0"/>
              <a:t>i</a:t>
            </a:r>
            <a:r>
              <a:rPr lang="ru-RU" i="1" dirty="0"/>
              <a:t>н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қайта</a:t>
            </a:r>
            <a:r>
              <a:rPr lang="ru-RU" i="1" dirty="0"/>
              <a:t> </a:t>
            </a:r>
            <a:r>
              <a:rPr lang="ru-RU" i="1" dirty="0" err="1"/>
              <a:t>ұйымдастырылуы</a:t>
            </a:r>
            <a:r>
              <a:rPr lang="ru-RU" i="1" dirty="0"/>
              <a:t> </a:t>
            </a:r>
            <a:r>
              <a:rPr lang="ru-RU" i="1" dirty="0" err="1"/>
              <a:t>нәтижес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ауысады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    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құқықтардың</a:t>
            </a:r>
            <a:r>
              <a:rPr lang="ru-RU" i="1" dirty="0"/>
              <a:t> </a:t>
            </a:r>
            <a:r>
              <a:rPr lang="ru-RU" i="1" dirty="0" err="1"/>
              <a:t>бер</a:t>
            </a:r>
            <a:r>
              <a:rPr lang="en-US" i="1" dirty="0"/>
              <a:t>i</a:t>
            </a:r>
            <a:r>
              <a:rPr lang="ru-RU" i="1" dirty="0" err="1"/>
              <a:t>лу</a:t>
            </a:r>
            <a:r>
              <a:rPr lang="en-US" i="1" dirty="0"/>
              <a:t>i </a:t>
            </a:r>
            <a:r>
              <a:rPr lang="ru-RU" i="1" dirty="0" err="1"/>
              <a:t>авторлық</a:t>
            </a:r>
            <a:r>
              <a:rPr lang="ru-RU" i="1" dirty="0"/>
              <a:t> </a:t>
            </a:r>
            <a:r>
              <a:rPr lang="ru-RU" i="1" dirty="0" err="1"/>
              <a:t>құқық</a:t>
            </a:r>
            <a:r>
              <a:rPr lang="ru-RU" i="1" dirty="0"/>
              <a:t> пен </a:t>
            </a:r>
            <a:r>
              <a:rPr lang="ru-RU" i="1" dirty="0" err="1"/>
              <a:t>өзге</a:t>
            </a:r>
            <a:r>
              <a:rPr lang="ru-RU" i="1" dirty="0"/>
              <a:t> де </a:t>
            </a:r>
            <a:r>
              <a:rPr lang="ru-RU" i="1" dirty="0" err="1"/>
              <a:t>мүл</a:t>
            </a:r>
            <a:r>
              <a:rPr lang="en-US" i="1" dirty="0"/>
              <a:t>i</a:t>
            </a:r>
            <a:r>
              <a:rPr lang="ru-RU" i="1" dirty="0" err="1"/>
              <a:t>кт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емес</a:t>
            </a:r>
            <a:r>
              <a:rPr lang="ru-RU" i="1" dirty="0"/>
              <a:t> </a:t>
            </a:r>
            <a:r>
              <a:rPr lang="ru-RU" i="1" dirty="0" err="1"/>
              <a:t>құқықтардың</a:t>
            </a:r>
            <a:r>
              <a:rPr lang="ru-RU" i="1" dirty="0"/>
              <a:t> </a:t>
            </a:r>
            <a:r>
              <a:rPr lang="ru-RU" i="1" dirty="0" err="1"/>
              <a:t>жүзеге</a:t>
            </a:r>
            <a:r>
              <a:rPr lang="ru-RU" i="1" dirty="0"/>
              <a:t> </a:t>
            </a:r>
            <a:r>
              <a:rPr lang="ru-RU" i="1" dirty="0" err="1"/>
              <a:t>асырылуын</a:t>
            </a:r>
            <a:r>
              <a:rPr lang="ru-RU" i="1" dirty="0"/>
              <a:t> </a:t>
            </a:r>
            <a:r>
              <a:rPr lang="ru-RU" i="1" dirty="0" err="1"/>
              <a:t>шектемеуге</a:t>
            </a:r>
            <a:r>
              <a:rPr lang="ru-RU" i="1" dirty="0"/>
              <a:t> </a:t>
            </a:r>
            <a:r>
              <a:rPr lang="ru-RU" i="1" dirty="0" err="1"/>
              <a:t>ти</a:t>
            </a:r>
            <a:r>
              <a:rPr lang="en-US" i="1" dirty="0"/>
              <a:t>i</a:t>
            </a:r>
            <a:r>
              <a:rPr lang="ru-RU" i="1" dirty="0"/>
              <a:t>с. </a:t>
            </a:r>
            <a:r>
              <a:rPr lang="ru-RU" i="1" dirty="0" err="1"/>
              <a:t>Мұндай</a:t>
            </a:r>
            <a:r>
              <a:rPr lang="ru-RU" i="1" dirty="0"/>
              <a:t> </a:t>
            </a:r>
            <a:r>
              <a:rPr lang="ru-RU" i="1" dirty="0" err="1"/>
              <a:t>құқықтарды</a:t>
            </a:r>
            <a:r>
              <a:rPr lang="ru-RU" i="1" dirty="0"/>
              <a:t> беру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шектеу</a:t>
            </a:r>
            <a:r>
              <a:rPr lang="ru-RU" i="1" dirty="0"/>
              <a:t> </a:t>
            </a:r>
            <a:r>
              <a:rPr lang="ru-RU" i="1" dirty="0" err="1"/>
              <a:t>туралы</a:t>
            </a:r>
            <a:r>
              <a:rPr lang="ru-RU" i="1" dirty="0"/>
              <a:t> </a:t>
            </a:r>
            <a:r>
              <a:rPr lang="ru-RU" i="1" dirty="0" err="1"/>
              <a:t>шарттың</a:t>
            </a:r>
            <a:r>
              <a:rPr lang="ru-RU" i="1" dirty="0"/>
              <a:t> </a:t>
            </a:r>
            <a:r>
              <a:rPr lang="ru-RU" i="1" dirty="0" err="1"/>
              <a:t>талаптары</a:t>
            </a:r>
            <a:r>
              <a:rPr lang="ru-RU" i="1" dirty="0"/>
              <a:t> </a:t>
            </a:r>
            <a:r>
              <a:rPr lang="ru-RU" i="1" dirty="0" err="1"/>
              <a:t>маңызсыз</a:t>
            </a:r>
            <a:r>
              <a:rPr lang="ru-RU" i="1" dirty="0"/>
              <a:t> </a:t>
            </a:r>
            <a:r>
              <a:rPr lang="ru-RU" i="1" dirty="0" err="1"/>
              <a:t>болады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     2. </a:t>
            </a:r>
            <a:r>
              <a:rPr lang="ru-RU" i="1" dirty="0" err="1"/>
              <a:t>Басқа</a:t>
            </a:r>
            <a:r>
              <a:rPr lang="ru-RU" i="1" dirty="0"/>
              <a:t> </a:t>
            </a:r>
            <a:r>
              <a:rPr lang="ru-RU" i="1" dirty="0" err="1"/>
              <a:t>адамға</a:t>
            </a:r>
            <a:r>
              <a:rPr lang="ru-RU" i="1" dirty="0"/>
              <a:t> </a:t>
            </a:r>
            <a:r>
              <a:rPr lang="ru-RU" i="1" dirty="0" err="1"/>
              <a:t>оның</a:t>
            </a:r>
            <a:r>
              <a:rPr lang="ru-RU" i="1" dirty="0"/>
              <a:t> </a:t>
            </a:r>
            <a:r>
              <a:rPr lang="ru-RU" i="1" dirty="0" err="1"/>
              <a:t>қолданылуы</a:t>
            </a:r>
            <a:r>
              <a:rPr lang="ru-RU" i="1" dirty="0"/>
              <a:t> </a:t>
            </a:r>
            <a:r>
              <a:rPr lang="ru-RU" i="1" dirty="0" err="1"/>
              <a:t>кезең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шектеул</a:t>
            </a:r>
            <a:r>
              <a:rPr lang="en-US" i="1" dirty="0"/>
              <a:t>i </a:t>
            </a:r>
            <a:r>
              <a:rPr lang="ru-RU" i="1" dirty="0" err="1"/>
              <a:t>уақытқа</a:t>
            </a:r>
            <a:r>
              <a:rPr lang="ru-RU" i="1" dirty="0"/>
              <a:t>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</a:t>
            </a:r>
            <a:r>
              <a:rPr lang="ru-RU" i="1" dirty="0"/>
              <a:t> </a:t>
            </a:r>
            <a:r>
              <a:rPr lang="ru-RU" i="1" dirty="0" err="1"/>
              <a:t>беруді</a:t>
            </a:r>
            <a:r>
              <a:rPr lang="ru-RU" i="1" dirty="0"/>
              <a:t> </a:t>
            </a:r>
            <a:r>
              <a:rPr lang="ru-RU" i="1" dirty="0" err="1"/>
              <a:t>көздейтін</a:t>
            </a:r>
            <a:r>
              <a:rPr lang="ru-RU" i="1" dirty="0"/>
              <a:t> </a:t>
            </a:r>
            <a:r>
              <a:rPr lang="ru-RU" i="1" dirty="0" err="1"/>
              <a:t>шартқа</a:t>
            </a:r>
            <a:r>
              <a:rPr lang="ru-RU" i="1" dirty="0"/>
              <a:t> </a:t>
            </a:r>
            <a:r>
              <a:rPr lang="ru-RU" i="1" dirty="0" err="1"/>
              <a:t>лицензиялық</a:t>
            </a:r>
            <a:r>
              <a:rPr lang="ru-RU" i="1" dirty="0"/>
              <a:t> </a:t>
            </a:r>
            <a:r>
              <a:rPr lang="ru-RU" i="1" dirty="0" err="1"/>
              <a:t>шарт</a:t>
            </a:r>
            <a:r>
              <a:rPr lang="ru-RU" i="1" dirty="0"/>
              <a:t> </a:t>
            </a:r>
            <a:r>
              <a:rPr lang="ru-RU" i="1" dirty="0" err="1"/>
              <a:t>туралы</a:t>
            </a:r>
            <a:r>
              <a:rPr lang="ru-RU" i="1" dirty="0"/>
              <a:t> </a:t>
            </a:r>
            <a:r>
              <a:rPr lang="ru-RU" i="1" dirty="0" err="1"/>
              <a:t>ережелер</a:t>
            </a:r>
            <a:r>
              <a:rPr lang="ru-RU" i="1" dirty="0"/>
              <a:t> </a:t>
            </a:r>
            <a:r>
              <a:rPr lang="ru-RU" i="1" dirty="0" err="1"/>
              <a:t>қолданылады</a:t>
            </a:r>
            <a:endParaRPr lang="ru-RU" i="1" dirty="0"/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799942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</a:t>
            </a:r>
            <a:r>
              <a:rPr lang="ru-RU" sz="4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Лицензиялық</a:t>
            </a:r>
            <a: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шарт</a:t>
            </a:r>
            <a: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/>
              <a:t> </a:t>
            </a:r>
            <a:r>
              <a:rPr lang="ru-RU" i="1" dirty="0"/>
              <a:t>1. </a:t>
            </a:r>
            <a:r>
              <a:rPr lang="ru-RU" i="1" dirty="0" err="1"/>
              <a:t>Лицензиялық</a:t>
            </a:r>
            <a:r>
              <a:rPr lang="ru-RU" i="1" dirty="0"/>
              <a:t> </a:t>
            </a:r>
            <a:r>
              <a:rPr lang="ru-RU" i="1" dirty="0" err="1"/>
              <a:t>шарт</a:t>
            </a:r>
            <a:r>
              <a:rPr lang="ru-RU" i="1" dirty="0"/>
              <a:t> </a:t>
            </a:r>
            <a:r>
              <a:rPr lang="ru-RU" i="1" dirty="0" err="1"/>
              <a:t>бойынша</a:t>
            </a:r>
            <a:r>
              <a:rPr lang="ru-RU" i="1" dirty="0"/>
              <a:t>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қызметт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нәтижес</a:t>
            </a:r>
            <a:r>
              <a:rPr lang="en-US" i="1" dirty="0"/>
              <a:t>i</a:t>
            </a:r>
            <a:r>
              <a:rPr lang="ru-RU" i="1" dirty="0"/>
              <a:t>не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дараландыру</a:t>
            </a:r>
            <a:r>
              <a:rPr lang="ru-RU" i="1" dirty="0"/>
              <a:t> </a:t>
            </a:r>
            <a:r>
              <a:rPr lang="ru-RU" i="1" dirty="0" err="1"/>
              <a:t>құралына</a:t>
            </a:r>
            <a:r>
              <a:rPr lang="ru-RU" i="1" dirty="0"/>
              <a:t>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құқықты</a:t>
            </a:r>
            <a:r>
              <a:rPr lang="ru-RU" i="1" dirty="0"/>
              <a:t> </a:t>
            </a:r>
            <a:r>
              <a:rPr lang="ru-RU" i="1" dirty="0" err="1"/>
              <a:t>иеленуш</a:t>
            </a:r>
            <a:r>
              <a:rPr lang="en-US" i="1" dirty="0"/>
              <a:t>i </a:t>
            </a:r>
            <a:r>
              <a:rPr lang="ru-RU" i="1" dirty="0" err="1"/>
              <a:t>тарап</a:t>
            </a:r>
            <a:r>
              <a:rPr lang="ru-RU" i="1" dirty="0"/>
              <a:t> (лицензиар) </a:t>
            </a:r>
            <a:r>
              <a:rPr lang="ru-RU" i="1" dirty="0" err="1"/>
              <a:t>ек</a:t>
            </a:r>
            <a:r>
              <a:rPr lang="en-US" i="1" dirty="0"/>
              <a:t>i</a:t>
            </a:r>
            <a:r>
              <a:rPr lang="ru-RU" i="1" dirty="0" err="1"/>
              <a:t>нш</a:t>
            </a:r>
            <a:r>
              <a:rPr lang="en-US" i="1" dirty="0"/>
              <a:t>i </a:t>
            </a:r>
            <a:r>
              <a:rPr lang="ru-RU" i="1" dirty="0" err="1"/>
              <a:t>тарапқа</a:t>
            </a:r>
            <a:r>
              <a:rPr lang="ru-RU" i="1" dirty="0"/>
              <a:t> (</a:t>
            </a:r>
            <a:r>
              <a:rPr lang="ru-RU" i="1" dirty="0" err="1"/>
              <a:t>лицензиатқа</a:t>
            </a:r>
            <a:r>
              <a:rPr lang="ru-RU" i="1" dirty="0"/>
              <a:t>)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менш</a:t>
            </a:r>
            <a:r>
              <a:rPr lang="en-US" i="1" dirty="0"/>
              <a:t>i</a:t>
            </a:r>
            <a:r>
              <a:rPr lang="ru-RU" i="1" dirty="0" err="1"/>
              <a:t>кт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ти</a:t>
            </a:r>
            <a:r>
              <a:rPr lang="en-US" i="1" dirty="0"/>
              <a:t>i</a:t>
            </a:r>
            <a:r>
              <a:rPr lang="ru-RU" i="1" dirty="0" err="1"/>
              <a:t>ст</a:t>
            </a:r>
            <a:r>
              <a:rPr lang="en-US" i="1" dirty="0"/>
              <a:t>i </a:t>
            </a:r>
            <a:r>
              <a:rPr lang="ru-RU" i="1" dirty="0"/>
              <a:t>объект</a:t>
            </a:r>
            <a:r>
              <a:rPr lang="en-US" i="1" dirty="0"/>
              <a:t>i</a:t>
            </a:r>
            <a:r>
              <a:rPr lang="ru-RU" i="1" dirty="0"/>
              <a:t>с</a:t>
            </a:r>
            <a:r>
              <a:rPr lang="en-US" i="1" dirty="0"/>
              <a:t>i</a:t>
            </a:r>
            <a:r>
              <a:rPr lang="ru-RU" i="1" dirty="0"/>
              <a:t>н </a:t>
            </a:r>
            <a:r>
              <a:rPr lang="ru-RU" i="1" dirty="0" err="1"/>
              <a:t>белг</a:t>
            </a:r>
            <a:r>
              <a:rPr lang="en-US" i="1" dirty="0"/>
              <a:t>i</a:t>
            </a:r>
            <a:r>
              <a:rPr lang="ru-RU" i="1" dirty="0"/>
              <a:t>л</a:t>
            </a:r>
            <a:r>
              <a:rPr lang="en-US" i="1" dirty="0"/>
              <a:t>i </a:t>
            </a:r>
            <a:r>
              <a:rPr lang="ru-RU" i="1" dirty="0"/>
              <a:t>б</a:t>
            </a:r>
            <a:r>
              <a:rPr lang="en-US" i="1" dirty="0"/>
              <a:t>i</a:t>
            </a:r>
            <a:r>
              <a:rPr lang="ru-RU" i="1" dirty="0"/>
              <a:t>р </a:t>
            </a:r>
            <a:r>
              <a:rPr lang="ru-RU" i="1" dirty="0" err="1"/>
              <a:t>әд</a:t>
            </a:r>
            <a:r>
              <a:rPr lang="en-US" i="1" dirty="0"/>
              <a:t>i</a:t>
            </a:r>
            <a:r>
              <a:rPr lang="ru-RU" i="1" dirty="0" err="1"/>
              <a:t>спен</a:t>
            </a:r>
            <a:r>
              <a:rPr lang="ru-RU" i="1" dirty="0"/>
              <a:t> </a:t>
            </a:r>
            <a:r>
              <a:rPr lang="ru-RU" i="1" dirty="0" err="1"/>
              <a:t>уақытша</a:t>
            </a:r>
            <a:r>
              <a:rPr lang="ru-RU" i="1" dirty="0"/>
              <a:t> </a:t>
            </a:r>
            <a:r>
              <a:rPr lang="ru-RU" i="1" dirty="0" err="1"/>
              <a:t>пайдалану</a:t>
            </a:r>
            <a:r>
              <a:rPr lang="ru-RU" i="1" dirty="0"/>
              <a:t> </a:t>
            </a:r>
            <a:r>
              <a:rPr lang="ru-RU" i="1" dirty="0" err="1"/>
              <a:t>құқығын</a:t>
            </a:r>
            <a:r>
              <a:rPr lang="ru-RU" i="1" dirty="0"/>
              <a:t> </a:t>
            </a:r>
            <a:r>
              <a:rPr lang="ru-RU" i="1" dirty="0" err="1"/>
              <a:t>беред</a:t>
            </a:r>
            <a:r>
              <a:rPr lang="en-US" i="1" dirty="0"/>
              <a:t>i.</a:t>
            </a:r>
          </a:p>
          <a:p>
            <a:pPr fontAlgn="base"/>
            <a:r>
              <a:rPr lang="en-US" i="1" dirty="0"/>
              <a:t>      </a:t>
            </a:r>
            <a:r>
              <a:rPr lang="ru-RU" i="1" dirty="0" err="1"/>
              <a:t>Лицензиялық</a:t>
            </a:r>
            <a:r>
              <a:rPr lang="ru-RU" i="1" dirty="0"/>
              <a:t> </a:t>
            </a:r>
            <a:r>
              <a:rPr lang="ru-RU" i="1" dirty="0" err="1"/>
              <a:t>шарт</a:t>
            </a:r>
            <a:r>
              <a:rPr lang="ru-RU" i="1" dirty="0"/>
              <a:t> </a:t>
            </a:r>
            <a:r>
              <a:rPr lang="ru-RU" i="1" dirty="0" err="1"/>
              <a:t>ақылы</a:t>
            </a:r>
            <a:r>
              <a:rPr lang="ru-RU" i="1" dirty="0"/>
              <a:t>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саналады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</a:t>
            </a:r>
            <a:r>
              <a:rPr lang="ru-RU" i="1" dirty="0" err="1"/>
              <a:t>Егер</a:t>
            </a:r>
            <a:r>
              <a:rPr lang="ru-RU" i="1" dirty="0"/>
              <a:t> </a:t>
            </a:r>
            <a:r>
              <a:rPr lang="ru-RU" i="1" dirty="0" err="1"/>
              <a:t>лицензиялық</a:t>
            </a:r>
            <a:r>
              <a:rPr lang="ru-RU" i="1" dirty="0"/>
              <a:t> </a:t>
            </a:r>
            <a:r>
              <a:rPr lang="ru-RU" i="1" dirty="0" err="1"/>
              <a:t>шартта</a:t>
            </a:r>
            <a:r>
              <a:rPr lang="ru-RU" i="1" dirty="0"/>
              <a:t> </a:t>
            </a:r>
            <a:r>
              <a:rPr lang="ru-RU" i="1" dirty="0" err="1"/>
              <a:t>өзгеше</a:t>
            </a:r>
            <a:r>
              <a:rPr lang="ru-RU" i="1" dirty="0"/>
              <a:t> </a:t>
            </a:r>
            <a:r>
              <a:rPr lang="ru-RU" i="1" dirty="0" err="1"/>
              <a:t>көзделмесе</a:t>
            </a:r>
            <a:r>
              <a:rPr lang="ru-RU" i="1" dirty="0"/>
              <a:t>, лицензия </a:t>
            </a:r>
            <a:r>
              <a:rPr lang="ru-RU" i="1" dirty="0" err="1"/>
              <a:t>жай</a:t>
            </a:r>
            <a:r>
              <a:rPr lang="ru-RU" i="1" dirty="0"/>
              <a:t> (</a:t>
            </a:r>
            <a:r>
              <a:rPr lang="ru-RU" i="1" dirty="0" err="1"/>
              <a:t>ерекше</a:t>
            </a:r>
            <a:r>
              <a:rPr lang="ru-RU" i="1" dirty="0"/>
              <a:t> </a:t>
            </a:r>
            <a:r>
              <a:rPr lang="ru-RU" i="1" dirty="0" err="1"/>
              <a:t>емес</a:t>
            </a:r>
            <a:r>
              <a:rPr lang="ru-RU" i="1" dirty="0"/>
              <a:t>) </a:t>
            </a:r>
            <a:r>
              <a:rPr lang="ru-RU" i="1" dirty="0" err="1"/>
              <a:t>деп</a:t>
            </a:r>
            <a:r>
              <a:rPr lang="ru-RU" i="1" dirty="0"/>
              <a:t> </a:t>
            </a:r>
            <a:r>
              <a:rPr lang="ru-RU" i="1" dirty="0" err="1"/>
              <a:t>ұйғарылады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     3. </a:t>
            </a:r>
            <a:r>
              <a:rPr lang="ru-RU" i="1" dirty="0" err="1"/>
              <a:t>Лицензиаттың</a:t>
            </a:r>
            <a:r>
              <a:rPr lang="ru-RU" i="1" dirty="0"/>
              <a:t>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менш</a:t>
            </a:r>
            <a:r>
              <a:rPr lang="en-US" i="1" dirty="0"/>
              <a:t>i</a:t>
            </a:r>
            <a:r>
              <a:rPr lang="ru-RU" i="1" dirty="0"/>
              <a:t>к объект</a:t>
            </a:r>
            <a:r>
              <a:rPr lang="en-US" i="1" dirty="0"/>
              <a:t>i</a:t>
            </a:r>
            <a:r>
              <a:rPr lang="ru-RU" i="1" dirty="0"/>
              <a:t>с</a:t>
            </a:r>
            <a:r>
              <a:rPr lang="en-US" i="1" dirty="0"/>
              <a:t>i</a:t>
            </a:r>
            <a:r>
              <a:rPr lang="ru-RU" i="1" dirty="0"/>
              <a:t>н </a:t>
            </a:r>
            <a:r>
              <a:rPr lang="ru-RU" i="1" dirty="0" err="1"/>
              <a:t>пайдалану</a:t>
            </a:r>
            <a:r>
              <a:rPr lang="ru-RU" i="1" dirty="0"/>
              <a:t> </a:t>
            </a:r>
            <a:r>
              <a:rPr lang="ru-RU" i="1" dirty="0" err="1"/>
              <a:t>құқығын</a:t>
            </a:r>
            <a:r>
              <a:rPr lang="ru-RU" i="1" dirty="0"/>
              <a:t> </a:t>
            </a:r>
            <a:r>
              <a:rPr lang="ru-RU" i="1" dirty="0" err="1"/>
              <a:t>басқа</a:t>
            </a:r>
            <a:r>
              <a:rPr lang="ru-RU" i="1" dirty="0"/>
              <a:t> </a:t>
            </a:r>
            <a:r>
              <a:rPr lang="ru-RU" i="1" dirty="0" err="1"/>
              <a:t>адамға</a:t>
            </a:r>
            <a:r>
              <a:rPr lang="ru-RU" i="1" dirty="0"/>
              <a:t> беру</a:t>
            </a:r>
            <a:r>
              <a:rPr lang="en-US" i="1" dirty="0"/>
              <a:t>i </a:t>
            </a:r>
            <a:r>
              <a:rPr lang="ru-RU" i="1" dirty="0" err="1"/>
              <a:t>туралы</a:t>
            </a:r>
            <a:r>
              <a:rPr lang="ru-RU" i="1" dirty="0"/>
              <a:t> </a:t>
            </a:r>
            <a:r>
              <a:rPr lang="ru-RU" i="1" dirty="0" err="1"/>
              <a:t>шарт</a:t>
            </a:r>
            <a:r>
              <a:rPr lang="ru-RU" i="1" dirty="0"/>
              <a:t> </a:t>
            </a:r>
            <a:r>
              <a:rPr lang="ru-RU" i="1" dirty="0" err="1"/>
              <a:t>қосалқы</a:t>
            </a:r>
            <a:r>
              <a:rPr lang="ru-RU" i="1" dirty="0"/>
              <a:t> </a:t>
            </a:r>
            <a:r>
              <a:rPr lang="ru-RU" i="1" dirty="0" err="1"/>
              <a:t>лицензиялық</a:t>
            </a:r>
            <a:r>
              <a:rPr lang="ru-RU" i="1" dirty="0"/>
              <a:t> </a:t>
            </a:r>
            <a:r>
              <a:rPr lang="ru-RU" i="1" dirty="0" err="1"/>
              <a:t>шарт</a:t>
            </a:r>
            <a:r>
              <a:rPr lang="ru-RU" i="1" dirty="0"/>
              <a:t>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танылады</a:t>
            </a:r>
            <a:r>
              <a:rPr lang="ru-RU" i="1" dirty="0"/>
              <a:t>. Лицензиат </a:t>
            </a:r>
            <a:r>
              <a:rPr lang="ru-RU" i="1" dirty="0" err="1"/>
              <a:t>қосалқы</a:t>
            </a:r>
            <a:r>
              <a:rPr lang="ru-RU" i="1" dirty="0"/>
              <a:t> </a:t>
            </a:r>
            <a:r>
              <a:rPr lang="ru-RU" i="1" dirty="0" err="1"/>
              <a:t>лицензиялық</a:t>
            </a:r>
            <a:r>
              <a:rPr lang="ru-RU" i="1" dirty="0"/>
              <a:t> </a:t>
            </a:r>
            <a:r>
              <a:rPr lang="ru-RU" i="1" dirty="0" err="1"/>
              <a:t>шартты</a:t>
            </a:r>
            <a:r>
              <a:rPr lang="ru-RU" i="1" dirty="0"/>
              <a:t> тек </a:t>
            </a:r>
            <a:r>
              <a:rPr lang="ru-RU" i="1" dirty="0" err="1"/>
              <a:t>лицензиялық</a:t>
            </a:r>
            <a:r>
              <a:rPr lang="ru-RU" i="1" dirty="0"/>
              <a:t> </a:t>
            </a:r>
            <a:r>
              <a:rPr lang="ru-RU" i="1" dirty="0" err="1"/>
              <a:t>шартта</a:t>
            </a:r>
            <a:r>
              <a:rPr lang="ru-RU" i="1" dirty="0"/>
              <a:t> </a:t>
            </a:r>
            <a:r>
              <a:rPr lang="ru-RU" i="1" dirty="0" err="1"/>
              <a:t>көзделген</a:t>
            </a:r>
            <a:r>
              <a:rPr lang="ru-RU" i="1" dirty="0"/>
              <a:t> </a:t>
            </a:r>
            <a:r>
              <a:rPr lang="ru-RU" i="1" dirty="0" err="1"/>
              <a:t>жағдайларда</a:t>
            </a:r>
            <a:r>
              <a:rPr lang="ru-RU" i="1" dirty="0"/>
              <a:t> </a:t>
            </a:r>
            <a:r>
              <a:rPr lang="ru-RU" i="1" dirty="0" err="1"/>
              <a:t>ғана</a:t>
            </a:r>
            <a:r>
              <a:rPr lang="ru-RU" i="1" dirty="0"/>
              <a:t> </a:t>
            </a:r>
            <a:r>
              <a:rPr lang="ru-RU" i="1" dirty="0" err="1"/>
              <a:t>жасауға</a:t>
            </a:r>
            <a:r>
              <a:rPr lang="ru-RU" i="1" dirty="0"/>
              <a:t> </a:t>
            </a:r>
            <a:r>
              <a:rPr lang="ru-RU" i="1" dirty="0" err="1"/>
              <a:t>құқылы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     </a:t>
            </a:r>
            <a:r>
              <a:rPr lang="ru-RU" i="1" dirty="0" err="1"/>
              <a:t>Лицензиардың</a:t>
            </a:r>
            <a:r>
              <a:rPr lang="ru-RU" i="1" dirty="0"/>
              <a:t> </a:t>
            </a:r>
            <a:r>
              <a:rPr lang="ru-RU" i="1" dirty="0" err="1"/>
              <a:t>алдында</a:t>
            </a:r>
            <a:r>
              <a:rPr lang="ru-RU" i="1" dirty="0"/>
              <a:t> </a:t>
            </a:r>
            <a:r>
              <a:rPr lang="ru-RU" i="1" dirty="0" err="1"/>
              <a:t>қосалқы</a:t>
            </a:r>
            <a:r>
              <a:rPr lang="ru-RU" i="1" dirty="0"/>
              <a:t> </a:t>
            </a:r>
            <a:r>
              <a:rPr lang="ru-RU" i="1" dirty="0" err="1"/>
              <a:t>лицензиаттың</a:t>
            </a:r>
            <a:r>
              <a:rPr lang="ru-RU" i="1" dirty="0"/>
              <a:t> </a:t>
            </a:r>
            <a:r>
              <a:rPr lang="en-US" i="1" dirty="0"/>
              <a:t>i</a:t>
            </a:r>
            <a:r>
              <a:rPr lang="ru-RU" i="1" dirty="0"/>
              <a:t>с-</a:t>
            </a:r>
            <a:r>
              <a:rPr lang="ru-RU" i="1" dirty="0" err="1"/>
              <a:t>әрекет</a:t>
            </a:r>
            <a:r>
              <a:rPr lang="en-US" i="1" dirty="0"/>
              <a:t>i </a:t>
            </a:r>
            <a:r>
              <a:rPr lang="ru-RU" i="1" dirty="0" err="1"/>
              <a:t>үш</a:t>
            </a:r>
            <a:r>
              <a:rPr lang="en-US" i="1" dirty="0"/>
              <a:t>i</a:t>
            </a:r>
            <a:r>
              <a:rPr lang="ru-RU" i="1" dirty="0"/>
              <a:t>н, </a:t>
            </a:r>
            <a:r>
              <a:rPr lang="ru-RU" i="1" dirty="0" err="1"/>
              <a:t>егер</a:t>
            </a:r>
            <a:r>
              <a:rPr lang="ru-RU" i="1" dirty="0"/>
              <a:t> </a:t>
            </a:r>
            <a:r>
              <a:rPr lang="ru-RU" i="1" dirty="0" err="1"/>
              <a:t>шартта</a:t>
            </a:r>
            <a:r>
              <a:rPr lang="ru-RU" i="1" dirty="0"/>
              <a:t> </a:t>
            </a:r>
            <a:r>
              <a:rPr lang="ru-RU" i="1" dirty="0" err="1"/>
              <a:t>өзгеше</a:t>
            </a:r>
            <a:r>
              <a:rPr lang="ru-RU" i="1" dirty="0"/>
              <a:t> </a:t>
            </a:r>
            <a:r>
              <a:rPr lang="ru-RU" i="1" dirty="0" err="1"/>
              <a:t>көзделмесе</a:t>
            </a:r>
            <a:r>
              <a:rPr lang="ru-RU" i="1" dirty="0"/>
              <a:t>, лицензиат </a:t>
            </a:r>
            <a:r>
              <a:rPr lang="ru-RU" i="1" dirty="0" err="1"/>
              <a:t>жауапты</a:t>
            </a:r>
            <a:r>
              <a:rPr lang="ru-RU" i="1" dirty="0"/>
              <a:t> </a:t>
            </a:r>
            <a:r>
              <a:rPr lang="ru-RU" i="1" dirty="0" err="1"/>
              <a:t>болады</a:t>
            </a:r>
            <a:r>
              <a:rPr lang="ru-RU" i="1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925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58964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 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Интеллектуалдық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шығармашылық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қызметт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ң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нәтижелер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жасау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пайдалану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туралы</a:t>
            </a:r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ru-RU" i="1" dirty="0"/>
              <a:t>1. Автор </a:t>
            </a:r>
            <a:r>
              <a:rPr lang="ru-RU" i="1" dirty="0" err="1"/>
              <a:t>шарт</a:t>
            </a:r>
            <a:r>
              <a:rPr lang="ru-RU" i="1" dirty="0"/>
              <a:t> </a:t>
            </a:r>
            <a:r>
              <a:rPr lang="ru-RU" i="1" dirty="0" err="1"/>
              <a:t>бойынша</a:t>
            </a:r>
            <a:r>
              <a:rPr lang="ru-RU" i="1" dirty="0"/>
              <a:t> </a:t>
            </a:r>
            <a:r>
              <a:rPr lang="ru-RU" i="1" dirty="0" err="1"/>
              <a:t>туындыны</a:t>
            </a:r>
            <a:r>
              <a:rPr lang="ru-RU" i="1" dirty="0"/>
              <a:t>, </a:t>
            </a:r>
            <a:r>
              <a:rPr lang="ru-RU" i="1" dirty="0" err="1"/>
              <a:t>өнертабысты</a:t>
            </a:r>
            <a:r>
              <a:rPr lang="ru-RU" i="1" dirty="0"/>
              <a:t>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қызметт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өзге</a:t>
            </a:r>
            <a:r>
              <a:rPr lang="ru-RU" i="1" dirty="0"/>
              <a:t> де </a:t>
            </a:r>
            <a:r>
              <a:rPr lang="ru-RU" i="1" dirty="0" err="1"/>
              <a:t>нәтижес</a:t>
            </a:r>
            <a:r>
              <a:rPr lang="en-US" i="1" dirty="0"/>
              <a:t>i</a:t>
            </a:r>
            <a:r>
              <a:rPr lang="ru-RU" i="1" dirty="0"/>
              <a:t>н </a:t>
            </a:r>
            <a:r>
              <a:rPr lang="ru-RU" i="1" dirty="0" err="1"/>
              <a:t>жасау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өзінің</a:t>
            </a:r>
            <a:r>
              <a:rPr lang="ru-RU" i="1" dirty="0"/>
              <a:t> </a:t>
            </a:r>
            <a:r>
              <a:rPr lang="ru-RU" i="1" dirty="0" err="1"/>
              <a:t>жұмыс</a:t>
            </a:r>
            <a:r>
              <a:rPr lang="ru-RU" i="1" dirty="0"/>
              <a:t> </a:t>
            </a:r>
            <a:r>
              <a:rPr lang="ru-RU" i="1" dirty="0" err="1"/>
              <a:t>берушісі</a:t>
            </a:r>
            <a:r>
              <a:rPr lang="ru-RU" i="1" dirty="0"/>
              <a:t>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табылмайтын</a:t>
            </a:r>
            <a:r>
              <a:rPr lang="ru-RU" i="1" dirty="0"/>
              <a:t> </a:t>
            </a:r>
            <a:r>
              <a:rPr lang="ru-RU" i="1" dirty="0" err="1"/>
              <a:t>тапсырысшыға</a:t>
            </a:r>
            <a:r>
              <a:rPr lang="ru-RU" i="1" dirty="0"/>
              <a:t> оны </a:t>
            </a:r>
            <a:r>
              <a:rPr lang="ru-RU" i="1" dirty="0" err="1"/>
              <a:t>пайдаланудың</a:t>
            </a:r>
            <a:r>
              <a:rPr lang="ru-RU" i="1" dirty="0"/>
              <a:t>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құқығын</a:t>
            </a:r>
            <a:r>
              <a:rPr lang="ru-RU" i="1" dirty="0"/>
              <a:t> </a:t>
            </a:r>
            <a:r>
              <a:rPr lang="ru-RU" i="1" dirty="0" err="1"/>
              <a:t>беруге</a:t>
            </a:r>
            <a:r>
              <a:rPr lang="ru-RU" i="1" dirty="0"/>
              <a:t> </a:t>
            </a:r>
            <a:r>
              <a:rPr lang="ru-RU" i="1" dirty="0" err="1"/>
              <a:t>өз</a:t>
            </a:r>
            <a:r>
              <a:rPr lang="en-US" i="1" dirty="0"/>
              <a:t>i</a:t>
            </a:r>
            <a:r>
              <a:rPr lang="ru-RU" i="1" dirty="0"/>
              <a:t>не м</a:t>
            </a:r>
            <a:r>
              <a:rPr lang="en-US" i="1" dirty="0"/>
              <a:t>i</a:t>
            </a:r>
            <a:r>
              <a:rPr lang="ru-RU" i="1" dirty="0" err="1"/>
              <a:t>ндеттеме</a:t>
            </a:r>
            <a:r>
              <a:rPr lang="ru-RU" i="1" dirty="0"/>
              <a:t> </a:t>
            </a:r>
            <a:r>
              <a:rPr lang="ru-RU" i="1" dirty="0" err="1"/>
              <a:t>алуы</a:t>
            </a:r>
            <a:r>
              <a:rPr lang="ru-RU" i="1" dirty="0"/>
              <a:t> </a:t>
            </a:r>
            <a:r>
              <a:rPr lang="ru-RU" i="1" dirty="0" err="1"/>
              <a:t>мүмк</a:t>
            </a:r>
            <a:r>
              <a:rPr lang="en-US" i="1" dirty="0"/>
              <a:t>i</a:t>
            </a:r>
            <a:r>
              <a:rPr lang="ru-RU" i="1" dirty="0"/>
              <a:t>н.</a:t>
            </a:r>
          </a:p>
          <a:p>
            <a:pPr fontAlgn="base"/>
            <a:r>
              <a:rPr lang="ru-RU" i="1" dirty="0"/>
              <a:t>      2. Осы </a:t>
            </a:r>
            <a:r>
              <a:rPr lang="ru-RU" i="1" dirty="0" err="1"/>
              <a:t>баптың</a:t>
            </a:r>
            <a:r>
              <a:rPr lang="ru-RU" i="1" dirty="0"/>
              <a:t> 1-тармағында </a:t>
            </a:r>
            <a:r>
              <a:rPr lang="ru-RU" i="1" dirty="0" err="1"/>
              <a:t>көзделген</a:t>
            </a:r>
            <a:r>
              <a:rPr lang="ru-RU" i="1" dirty="0"/>
              <a:t> </a:t>
            </a:r>
            <a:r>
              <a:rPr lang="ru-RU" i="1" dirty="0" err="1"/>
              <a:t>шарт</a:t>
            </a:r>
            <a:r>
              <a:rPr lang="ru-RU" i="1" dirty="0"/>
              <a:t>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қызметт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жасалуға</a:t>
            </a:r>
            <a:r>
              <a:rPr lang="ru-RU" i="1" dirty="0"/>
              <a:t> </a:t>
            </a:r>
            <a:r>
              <a:rPr lang="ru-RU" i="1" dirty="0" err="1"/>
              <a:t>ти</a:t>
            </a:r>
            <a:r>
              <a:rPr lang="en-US" i="1" dirty="0"/>
              <a:t>i</a:t>
            </a:r>
            <a:r>
              <a:rPr lang="ru-RU" i="1" dirty="0" err="1"/>
              <a:t>ст</a:t>
            </a:r>
            <a:r>
              <a:rPr lang="en-US" i="1" dirty="0"/>
              <a:t>i </a:t>
            </a:r>
            <a:r>
              <a:rPr lang="ru-RU" i="1" dirty="0" err="1"/>
              <a:t>нәтижес</a:t>
            </a:r>
            <a:r>
              <a:rPr lang="en-US" i="1" dirty="0"/>
              <a:t>i</a:t>
            </a:r>
            <a:r>
              <a:rPr lang="ru-RU" i="1" dirty="0"/>
              <a:t>н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сипатын</a:t>
            </a:r>
            <a:r>
              <a:rPr lang="ru-RU" i="1" dirty="0"/>
              <a:t>, </a:t>
            </a:r>
            <a:r>
              <a:rPr lang="ru-RU" i="1" dirty="0" err="1"/>
              <a:t>сондай</a:t>
            </a:r>
            <a:r>
              <a:rPr lang="ru-RU" i="1" dirty="0"/>
              <a:t> </a:t>
            </a:r>
            <a:r>
              <a:rPr lang="ru-RU" i="1" dirty="0" err="1"/>
              <a:t>ақ</a:t>
            </a:r>
            <a:r>
              <a:rPr lang="ru-RU" i="1" dirty="0"/>
              <a:t> </a:t>
            </a:r>
            <a:r>
              <a:rPr lang="ru-RU" i="1" dirty="0" err="1"/>
              <a:t>оның</a:t>
            </a:r>
            <a:r>
              <a:rPr lang="ru-RU" i="1" dirty="0"/>
              <a:t> </a:t>
            </a:r>
            <a:r>
              <a:rPr lang="ru-RU" i="1" dirty="0" err="1"/>
              <a:t>пайдаланудың</a:t>
            </a:r>
            <a:r>
              <a:rPr lang="ru-RU" i="1" dirty="0"/>
              <a:t> </a:t>
            </a:r>
            <a:r>
              <a:rPr lang="ru-RU" i="1" dirty="0" err="1"/>
              <a:t>мақсаттарын</a:t>
            </a:r>
            <a:r>
              <a:rPr lang="ru-RU" i="1" dirty="0"/>
              <a:t> не </a:t>
            </a:r>
            <a:r>
              <a:rPr lang="ru-RU" i="1" dirty="0" err="1"/>
              <a:t>әдістерін</a:t>
            </a:r>
            <a:r>
              <a:rPr lang="ru-RU" i="1" dirty="0"/>
              <a:t> </a:t>
            </a:r>
            <a:r>
              <a:rPr lang="ru-RU" i="1" dirty="0" err="1"/>
              <a:t>белгілеуге</a:t>
            </a:r>
            <a:r>
              <a:rPr lang="ru-RU" i="1" dirty="0"/>
              <a:t> </a:t>
            </a:r>
            <a:r>
              <a:rPr lang="ru-RU" i="1" dirty="0" err="1"/>
              <a:t>ти</a:t>
            </a:r>
            <a:r>
              <a:rPr lang="en-US" i="1" dirty="0"/>
              <a:t>i</a:t>
            </a:r>
            <a:r>
              <a:rPr lang="ru-RU" i="1" dirty="0"/>
              <a:t>с.</a:t>
            </a:r>
          </a:p>
          <a:p>
            <a:pPr fontAlgn="base"/>
            <a:r>
              <a:rPr lang="ru-RU" i="1" dirty="0"/>
              <a:t>      3. </a:t>
            </a:r>
            <a:r>
              <a:rPr lang="ru-RU" i="1" dirty="0" err="1"/>
              <a:t>Шарттың</a:t>
            </a:r>
            <a:r>
              <a:rPr lang="ru-RU" i="1" dirty="0"/>
              <a:t> </a:t>
            </a:r>
            <a:r>
              <a:rPr lang="ru-RU" i="1" dirty="0" err="1"/>
              <a:t>белг</a:t>
            </a:r>
            <a:r>
              <a:rPr lang="en-US" i="1" dirty="0"/>
              <a:t>i</a:t>
            </a:r>
            <a:r>
              <a:rPr lang="ru-RU" i="1" dirty="0"/>
              <a:t>л</a:t>
            </a:r>
            <a:r>
              <a:rPr lang="en-US" i="1" dirty="0"/>
              <a:t>i </a:t>
            </a:r>
            <a:r>
              <a:rPr lang="ru-RU" i="1" dirty="0"/>
              <a:t>б</a:t>
            </a:r>
            <a:r>
              <a:rPr lang="en-US" i="1" dirty="0"/>
              <a:t>i</a:t>
            </a:r>
            <a:r>
              <a:rPr lang="ru-RU" i="1" dirty="0"/>
              <a:t>р </a:t>
            </a:r>
            <a:r>
              <a:rPr lang="ru-RU" i="1" dirty="0" err="1"/>
              <a:t>түрдег</a:t>
            </a:r>
            <a:r>
              <a:rPr lang="en-US" i="1" dirty="0"/>
              <a:t>i </a:t>
            </a:r>
            <a:r>
              <a:rPr lang="ru-RU" i="1" dirty="0"/>
              <a:t>не </a:t>
            </a:r>
            <a:r>
              <a:rPr lang="ru-RU" i="1" dirty="0" err="1"/>
              <a:t>белг</a:t>
            </a:r>
            <a:r>
              <a:rPr lang="en-US" i="1" dirty="0"/>
              <a:t>i</a:t>
            </a:r>
            <a:r>
              <a:rPr lang="ru-RU" i="1" dirty="0"/>
              <a:t>л</a:t>
            </a:r>
            <a:r>
              <a:rPr lang="en-US" i="1" dirty="0"/>
              <a:t>i </a:t>
            </a:r>
            <a:r>
              <a:rPr lang="ru-RU" i="1" dirty="0"/>
              <a:t>б</a:t>
            </a:r>
            <a:r>
              <a:rPr lang="en-US" i="1" dirty="0"/>
              <a:t>i</a:t>
            </a:r>
            <a:r>
              <a:rPr lang="ru-RU" i="1" dirty="0"/>
              <a:t>р </a:t>
            </a:r>
            <a:r>
              <a:rPr lang="ru-RU" i="1" dirty="0" err="1"/>
              <a:t>саладағы</a:t>
            </a:r>
            <a:r>
              <a:rPr lang="ru-RU" i="1" dirty="0"/>
              <a:t> </a:t>
            </a:r>
            <a:r>
              <a:rPr lang="ru-RU" i="1" dirty="0" err="1"/>
              <a:t>зияткерлік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қызметт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нәтижелер</a:t>
            </a:r>
            <a:r>
              <a:rPr lang="en-US" i="1" dirty="0"/>
              <a:t>i</a:t>
            </a:r>
            <a:r>
              <a:rPr lang="ru-RU" i="1" dirty="0"/>
              <a:t>н </a:t>
            </a:r>
            <a:r>
              <a:rPr lang="ru-RU" i="1" dirty="0" err="1"/>
              <a:t>жасауға</a:t>
            </a:r>
            <a:r>
              <a:rPr lang="ru-RU" i="1" dirty="0"/>
              <a:t> </a:t>
            </a:r>
            <a:r>
              <a:rPr lang="ru-RU" i="1" dirty="0" err="1"/>
              <a:t>автордың</a:t>
            </a:r>
            <a:r>
              <a:rPr lang="ru-RU" i="1" dirty="0"/>
              <a:t> </a:t>
            </a:r>
            <a:r>
              <a:rPr lang="ru-RU" i="1" dirty="0" err="1"/>
              <a:t>құқығын</a:t>
            </a:r>
            <a:r>
              <a:rPr lang="ru-RU" i="1" dirty="0"/>
              <a:t> </a:t>
            </a:r>
            <a:r>
              <a:rPr lang="ru-RU" i="1" dirty="0" err="1"/>
              <a:t>шектейт</a:t>
            </a:r>
            <a:r>
              <a:rPr lang="en-US" i="1" dirty="0"/>
              <a:t>i</a:t>
            </a:r>
            <a:r>
              <a:rPr lang="ru-RU" i="1" dirty="0"/>
              <a:t>н </a:t>
            </a:r>
            <a:r>
              <a:rPr lang="ru-RU" i="1" dirty="0" err="1"/>
              <a:t>талаптары</a:t>
            </a:r>
            <a:r>
              <a:rPr lang="ru-RU" i="1" dirty="0"/>
              <a:t> </a:t>
            </a:r>
            <a:r>
              <a:rPr lang="ru-RU" i="1" dirty="0" err="1"/>
              <a:t>маңызсыз</a:t>
            </a:r>
            <a:r>
              <a:rPr lang="ru-RU" i="1" dirty="0"/>
              <a:t> </a:t>
            </a:r>
            <a:r>
              <a:rPr lang="ru-RU" i="1" dirty="0" err="1"/>
              <a:t>болады</a:t>
            </a:r>
            <a:r>
              <a:rPr lang="ru-RU" i="1" dirty="0"/>
              <a:t>.</a:t>
            </a: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505110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507288" cy="1370416"/>
          </a:xfrm>
        </p:spPr>
        <p:txBody>
          <a:bodyPr>
            <a:noAutofit/>
          </a:bodyPr>
          <a:lstStyle/>
          <a:p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Айрықша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құқықтардың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қолданылу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мерз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b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ru-RU" i="1" dirty="0"/>
              <a:t>1.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менш</a:t>
            </a:r>
            <a:r>
              <a:rPr lang="en-US" i="1" dirty="0"/>
              <a:t>i</a:t>
            </a:r>
            <a:r>
              <a:rPr lang="ru-RU" i="1" dirty="0"/>
              <a:t>к объект</a:t>
            </a:r>
            <a:r>
              <a:rPr lang="en-US" i="1" dirty="0"/>
              <a:t>i</a:t>
            </a:r>
            <a:r>
              <a:rPr lang="ru-RU" i="1" dirty="0"/>
              <a:t>с</a:t>
            </a:r>
            <a:r>
              <a:rPr lang="en-US" i="1" dirty="0"/>
              <a:t>i</a:t>
            </a:r>
            <a:r>
              <a:rPr lang="ru-RU" i="1" dirty="0"/>
              <a:t>не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</a:t>
            </a:r>
            <a:r>
              <a:rPr lang="ru-RU" i="1" dirty="0"/>
              <a:t> осы </a:t>
            </a:r>
            <a:r>
              <a:rPr lang="ru-RU" i="1" dirty="0" err="1"/>
              <a:t>Кодексте</a:t>
            </a:r>
            <a:r>
              <a:rPr lang="ru-RU" i="1" dirty="0"/>
              <a:t>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өзге</a:t>
            </a:r>
            <a:r>
              <a:rPr lang="ru-RU" i="1" dirty="0"/>
              <a:t> де </a:t>
            </a:r>
            <a:r>
              <a:rPr lang="ru-RU" i="1" dirty="0" err="1"/>
              <a:t>заң</a:t>
            </a:r>
            <a:r>
              <a:rPr lang="ru-RU" i="1" dirty="0"/>
              <a:t> акт</a:t>
            </a:r>
            <a:r>
              <a:rPr lang="en-US" i="1" dirty="0"/>
              <a:t>i</a:t>
            </a:r>
            <a:r>
              <a:rPr lang="ru-RU" i="1" dirty="0" err="1"/>
              <a:t>лер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көзделген</a:t>
            </a:r>
            <a:r>
              <a:rPr lang="ru-RU" i="1" dirty="0"/>
              <a:t> мерз</a:t>
            </a:r>
            <a:r>
              <a:rPr lang="en-US" i="1" dirty="0"/>
              <a:t>i</a:t>
            </a:r>
            <a:r>
              <a:rPr lang="ru-RU" i="1" dirty="0"/>
              <a:t>м </a:t>
            </a:r>
            <a:r>
              <a:rPr lang="en-US" i="1" dirty="0"/>
              <a:t>i</a:t>
            </a:r>
            <a:r>
              <a:rPr lang="ru-RU" i="1" dirty="0"/>
              <a:t>ш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қолданылады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     </a:t>
            </a:r>
            <a:r>
              <a:rPr lang="ru-RU" i="1" dirty="0" err="1"/>
              <a:t>Заң</a:t>
            </a:r>
            <a:r>
              <a:rPr lang="ru-RU" i="1" dirty="0"/>
              <a:t> акт</a:t>
            </a:r>
            <a:r>
              <a:rPr lang="en-US" i="1" dirty="0"/>
              <a:t>i</a:t>
            </a:r>
            <a:r>
              <a:rPr lang="ru-RU" i="1" dirty="0" err="1"/>
              <a:t>лер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мұндай</a:t>
            </a:r>
            <a:r>
              <a:rPr lang="ru-RU" i="1" dirty="0"/>
              <a:t> мерз</a:t>
            </a:r>
            <a:r>
              <a:rPr lang="en-US" i="1" dirty="0"/>
              <a:t>i</a:t>
            </a:r>
            <a:r>
              <a:rPr lang="ru-RU" i="1" dirty="0" err="1"/>
              <a:t>мд</a:t>
            </a:r>
            <a:r>
              <a:rPr lang="en-US" i="1" dirty="0"/>
              <a:t>i </a:t>
            </a:r>
            <a:r>
              <a:rPr lang="ru-RU" i="1" dirty="0" err="1"/>
              <a:t>ұзартудың</a:t>
            </a:r>
            <a:r>
              <a:rPr lang="ru-RU" i="1" dirty="0"/>
              <a:t> </a:t>
            </a:r>
            <a:r>
              <a:rPr lang="ru-RU" i="1" dirty="0" err="1"/>
              <a:t>мүмк</a:t>
            </a:r>
            <a:r>
              <a:rPr lang="en-US" i="1" dirty="0"/>
              <a:t>i</a:t>
            </a:r>
            <a:r>
              <a:rPr lang="ru-RU" i="1" dirty="0" err="1"/>
              <a:t>нд</a:t>
            </a:r>
            <a:r>
              <a:rPr lang="en-US" i="1" dirty="0"/>
              <a:t>i</a:t>
            </a:r>
            <a:r>
              <a:rPr lang="ru-RU" i="1" dirty="0"/>
              <a:t>г</a:t>
            </a:r>
            <a:r>
              <a:rPr lang="en-US" i="1" dirty="0"/>
              <a:t>i </a:t>
            </a:r>
            <a:r>
              <a:rPr lang="ru-RU" i="1" dirty="0" err="1"/>
              <a:t>көзделуі</a:t>
            </a:r>
            <a:r>
              <a:rPr lang="ru-RU" i="1" dirty="0"/>
              <a:t> </a:t>
            </a:r>
            <a:r>
              <a:rPr lang="ru-RU" i="1" dirty="0" err="1"/>
              <a:t>мүмкін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     2.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қызметтің</a:t>
            </a:r>
            <a:r>
              <a:rPr lang="ru-RU" i="1" dirty="0"/>
              <a:t> </a:t>
            </a:r>
            <a:r>
              <a:rPr lang="ru-RU" i="1" dirty="0" err="1"/>
              <a:t>нәтижелеріне</a:t>
            </a:r>
            <a:r>
              <a:rPr lang="ru-RU" i="1" dirty="0"/>
              <a:t> </a:t>
            </a:r>
            <a:r>
              <a:rPr lang="ru-RU" i="1" dirty="0" err="1"/>
              <a:t>жеке</a:t>
            </a:r>
            <a:r>
              <a:rPr lang="ru-RU" i="1" dirty="0"/>
              <a:t> </a:t>
            </a:r>
            <a:r>
              <a:rPr lang="ru-RU" i="1" dirty="0" err="1"/>
              <a:t>мүліктік</a:t>
            </a:r>
            <a:r>
              <a:rPr lang="ru-RU" i="1" dirty="0"/>
              <a:t> </a:t>
            </a:r>
            <a:r>
              <a:rPr lang="ru-RU" i="1" dirty="0" err="1"/>
              <a:t>емес</a:t>
            </a:r>
            <a:r>
              <a:rPr lang="ru-RU" i="1" dirty="0"/>
              <a:t> </a:t>
            </a:r>
            <a:r>
              <a:rPr lang="ru-RU" i="1" dirty="0" err="1"/>
              <a:t>құқық</a:t>
            </a:r>
            <a:r>
              <a:rPr lang="ru-RU" i="1" dirty="0"/>
              <a:t> </a:t>
            </a:r>
            <a:r>
              <a:rPr lang="ru-RU" i="1" dirty="0" err="1"/>
              <a:t>мерзімсіз</a:t>
            </a:r>
            <a:r>
              <a:rPr lang="ru-RU" i="1" dirty="0"/>
              <a:t> </a:t>
            </a:r>
            <a:r>
              <a:rPr lang="ru-RU" i="1" dirty="0" err="1"/>
              <a:t>қолданылады</a:t>
            </a:r>
            <a:r>
              <a:rPr lang="ru-RU" i="1" dirty="0"/>
              <a:t>.</a:t>
            </a:r>
          </a:p>
          <a:p>
            <a:pPr fontAlgn="base"/>
            <a:r>
              <a:rPr lang="ru-RU" i="1" dirty="0"/>
              <a:t>      3. </a:t>
            </a:r>
            <a:r>
              <a:rPr lang="ru-RU" i="1" dirty="0" err="1"/>
              <a:t>Заң</a:t>
            </a:r>
            <a:r>
              <a:rPr lang="ru-RU" i="1" dirty="0"/>
              <a:t> акт</a:t>
            </a:r>
            <a:r>
              <a:rPr lang="en-US" i="1" dirty="0"/>
              <a:t>i</a:t>
            </a:r>
            <a:r>
              <a:rPr lang="ru-RU" i="1" dirty="0" err="1"/>
              <a:t>лер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көзделген</a:t>
            </a:r>
            <a:r>
              <a:rPr lang="ru-RU" i="1" dirty="0"/>
              <a:t> </a:t>
            </a:r>
            <a:r>
              <a:rPr lang="ru-RU" i="1" dirty="0" err="1"/>
              <a:t>жағдайларда</a:t>
            </a:r>
            <a:r>
              <a:rPr lang="ru-RU" i="1" dirty="0"/>
              <a:t>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құқықтың</a:t>
            </a:r>
            <a:r>
              <a:rPr lang="ru-RU" i="1" dirty="0"/>
              <a:t> </a:t>
            </a:r>
            <a:r>
              <a:rPr lang="ru-RU" i="1" dirty="0" err="1"/>
              <a:t>қолданылуы</a:t>
            </a:r>
            <a:r>
              <a:rPr lang="ru-RU" i="1" dirty="0"/>
              <a:t> оны </a:t>
            </a:r>
            <a:r>
              <a:rPr lang="ru-RU" i="1" dirty="0" err="1"/>
              <a:t>белг</a:t>
            </a:r>
            <a:r>
              <a:rPr lang="en-US" i="1" dirty="0"/>
              <a:t>i</a:t>
            </a:r>
            <a:r>
              <a:rPr lang="ru-RU" i="1" dirty="0"/>
              <a:t>л</a:t>
            </a:r>
            <a:r>
              <a:rPr lang="en-US" i="1" dirty="0"/>
              <a:t>i </a:t>
            </a:r>
            <a:r>
              <a:rPr lang="ru-RU" i="1" dirty="0"/>
              <a:t>б</a:t>
            </a:r>
            <a:r>
              <a:rPr lang="en-US" i="1" dirty="0"/>
              <a:t>i</a:t>
            </a:r>
            <a:r>
              <a:rPr lang="ru-RU" i="1" dirty="0"/>
              <a:t>р </a:t>
            </a:r>
            <a:r>
              <a:rPr lang="ru-RU" i="1" dirty="0" err="1"/>
              <a:t>уақыт</a:t>
            </a:r>
            <a:r>
              <a:rPr lang="ru-RU" i="1" dirty="0"/>
              <a:t> </a:t>
            </a:r>
            <a:r>
              <a:rPr lang="en-US" i="1" dirty="0"/>
              <a:t>i</a:t>
            </a:r>
            <a:r>
              <a:rPr lang="ru-RU" i="1" dirty="0"/>
              <a:t>ш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қолданбаудың</a:t>
            </a:r>
            <a:r>
              <a:rPr lang="ru-RU" i="1" dirty="0"/>
              <a:t> </a:t>
            </a:r>
            <a:r>
              <a:rPr lang="ru-RU" i="1" dirty="0" err="1"/>
              <a:t>салдарынан</a:t>
            </a:r>
            <a:r>
              <a:rPr lang="ru-RU" i="1" dirty="0"/>
              <a:t> </a:t>
            </a:r>
            <a:r>
              <a:rPr lang="ru-RU" i="1" dirty="0" err="1"/>
              <a:t>тоқтатылуы</a:t>
            </a:r>
            <a:r>
              <a:rPr lang="ru-RU" i="1" dirty="0"/>
              <a:t> </a:t>
            </a:r>
            <a:r>
              <a:rPr lang="ru-RU" i="1" dirty="0" err="1"/>
              <a:t>мүмк</a:t>
            </a:r>
            <a:r>
              <a:rPr lang="en-US" i="1" dirty="0"/>
              <a:t>i</a:t>
            </a:r>
            <a:r>
              <a:rPr lang="ru-RU" i="1" dirty="0"/>
              <a:t>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012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661648" cy="998984"/>
          </a:xfrm>
        </p:spPr>
        <p:txBody>
          <a:bodyPr>
            <a:noAutofit/>
          </a:bodyPr>
          <a:lstStyle/>
          <a:p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Айрықша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құқықтарды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қорғау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әд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стер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b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ru-RU" i="1" dirty="0"/>
              <a:t> 1.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құқықтарды</a:t>
            </a:r>
            <a:r>
              <a:rPr lang="ru-RU" i="1" dirty="0"/>
              <a:t> </a:t>
            </a:r>
            <a:r>
              <a:rPr lang="ru-RU" i="1" dirty="0" err="1"/>
              <a:t>қорғау</a:t>
            </a:r>
            <a:r>
              <a:rPr lang="ru-RU" i="1" dirty="0"/>
              <a:t> осы </a:t>
            </a:r>
            <a:r>
              <a:rPr lang="ru-RU" i="1" dirty="0" err="1"/>
              <a:t>Кодекст</a:t>
            </a:r>
            <a:r>
              <a:rPr lang="en-US" i="1" dirty="0"/>
              <a:t>i</a:t>
            </a:r>
            <a:r>
              <a:rPr lang="ru-RU" i="1" dirty="0"/>
              <a:t>ң 9-бабында </a:t>
            </a:r>
            <a:r>
              <a:rPr lang="ru-RU" i="1" dirty="0" err="1"/>
              <a:t>көзделген</a:t>
            </a:r>
            <a:r>
              <a:rPr lang="ru-RU" i="1" dirty="0"/>
              <a:t> </a:t>
            </a:r>
            <a:r>
              <a:rPr lang="ru-RU" i="1" dirty="0" err="1"/>
              <a:t>әд</a:t>
            </a:r>
            <a:r>
              <a:rPr lang="en-US" i="1" dirty="0"/>
              <a:t>i</a:t>
            </a:r>
            <a:r>
              <a:rPr lang="ru-RU" i="1" dirty="0" err="1"/>
              <a:t>стермен</a:t>
            </a:r>
            <a:r>
              <a:rPr lang="ru-RU" i="1" dirty="0"/>
              <a:t> </a:t>
            </a:r>
            <a:r>
              <a:rPr lang="ru-RU" i="1" dirty="0" err="1"/>
              <a:t>жүзеге</a:t>
            </a:r>
            <a:r>
              <a:rPr lang="ru-RU" i="1" dirty="0"/>
              <a:t> </a:t>
            </a:r>
            <a:r>
              <a:rPr lang="ru-RU" i="1" dirty="0" err="1"/>
              <a:t>асырылады</a:t>
            </a:r>
            <a:r>
              <a:rPr lang="ru-RU" i="1" dirty="0"/>
              <a:t>.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құқықтарды</a:t>
            </a:r>
            <a:r>
              <a:rPr lang="ru-RU" i="1" dirty="0"/>
              <a:t> </a:t>
            </a:r>
            <a:r>
              <a:rPr lang="ru-RU" i="1" dirty="0" err="1"/>
              <a:t>қорғау</a:t>
            </a:r>
            <a:r>
              <a:rPr lang="ru-RU" i="1" dirty="0"/>
              <a:t>:</a:t>
            </a:r>
          </a:p>
          <a:p>
            <a:pPr fontAlgn="base"/>
            <a:r>
              <a:rPr lang="ru-RU" i="1" dirty="0"/>
              <a:t>      1) </a:t>
            </a:r>
            <a:r>
              <a:rPr lang="ru-RU" i="1" dirty="0" err="1"/>
              <a:t>пайдалану</a:t>
            </a:r>
            <a:r>
              <a:rPr lang="ru-RU" i="1" dirty="0"/>
              <a:t> </a:t>
            </a:r>
            <a:r>
              <a:rPr lang="ru-RU" i="1" dirty="0" err="1"/>
              <a:t>арқылы</a:t>
            </a:r>
            <a:r>
              <a:rPr lang="ru-RU" i="1" dirty="0"/>
              <a:t> </a:t>
            </a:r>
            <a:r>
              <a:rPr lang="ru-RU" i="1" dirty="0" err="1"/>
              <a:t>айрықша</a:t>
            </a:r>
            <a:r>
              <a:rPr lang="ru-RU" i="1" dirty="0"/>
              <a:t> </a:t>
            </a:r>
            <a:r>
              <a:rPr lang="ru-RU" i="1" dirty="0" err="1"/>
              <a:t>құқықты</a:t>
            </a:r>
            <a:r>
              <a:rPr lang="ru-RU" i="1" dirty="0"/>
              <a:t> </a:t>
            </a:r>
            <a:r>
              <a:rPr lang="ru-RU" i="1" dirty="0" err="1"/>
              <a:t>бұзған</a:t>
            </a:r>
            <a:r>
              <a:rPr lang="ru-RU" i="1" dirty="0"/>
              <a:t> </a:t>
            </a:r>
            <a:r>
              <a:rPr lang="ru-RU" i="1" dirty="0" err="1"/>
              <a:t>материалдық</a:t>
            </a:r>
            <a:r>
              <a:rPr lang="ru-RU" i="1" dirty="0"/>
              <a:t> объект</a:t>
            </a:r>
            <a:r>
              <a:rPr lang="en-US" i="1" dirty="0"/>
              <a:t>i</a:t>
            </a:r>
            <a:r>
              <a:rPr lang="ru-RU" i="1" dirty="0" err="1"/>
              <a:t>лерд</a:t>
            </a:r>
            <a:r>
              <a:rPr lang="en-US" i="1" dirty="0"/>
              <a:t>i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осындай</a:t>
            </a:r>
            <a:r>
              <a:rPr lang="ru-RU" i="1" dirty="0"/>
              <a:t> </a:t>
            </a:r>
            <a:r>
              <a:rPr lang="ru-RU" i="1" dirty="0" err="1"/>
              <a:t>бұзушылық</a:t>
            </a:r>
            <a:r>
              <a:rPr lang="ru-RU" i="1" dirty="0"/>
              <a:t> </a:t>
            </a:r>
            <a:r>
              <a:rPr lang="ru-RU" i="1" dirty="0" err="1"/>
              <a:t>нәтижес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жасалған</a:t>
            </a:r>
            <a:r>
              <a:rPr lang="ru-RU" i="1" dirty="0"/>
              <a:t> </a:t>
            </a:r>
            <a:r>
              <a:rPr lang="ru-RU" i="1" dirty="0" err="1"/>
              <a:t>материалдық</a:t>
            </a:r>
            <a:r>
              <a:rPr lang="ru-RU" i="1" dirty="0"/>
              <a:t> объект</a:t>
            </a:r>
            <a:r>
              <a:rPr lang="en-US" i="1" dirty="0"/>
              <a:t>i</a:t>
            </a:r>
            <a:r>
              <a:rPr lang="ru-RU" i="1" dirty="0" err="1"/>
              <a:t>лерд</a:t>
            </a:r>
            <a:r>
              <a:rPr lang="en-US" i="1" dirty="0"/>
              <a:t>i </a:t>
            </a:r>
            <a:r>
              <a:rPr lang="ru-RU" i="1" dirty="0" err="1"/>
              <a:t>алып</a:t>
            </a:r>
            <a:r>
              <a:rPr lang="ru-RU" i="1" dirty="0"/>
              <a:t> </a:t>
            </a:r>
            <a:r>
              <a:rPr lang="ru-RU" i="1" dirty="0" err="1"/>
              <a:t>қою</a:t>
            </a:r>
            <a:r>
              <a:rPr lang="ru-RU" i="1" dirty="0"/>
              <a:t>;</a:t>
            </a:r>
          </a:p>
          <a:p>
            <a:pPr fontAlgn="base"/>
            <a:r>
              <a:rPr lang="ru-RU" i="1" dirty="0"/>
              <a:t>      2) ж</a:t>
            </a:r>
            <a:r>
              <a:rPr lang="en-US" i="1" dirty="0"/>
              <a:t>i</a:t>
            </a:r>
            <a:r>
              <a:rPr lang="ru-RU" i="1" dirty="0" err="1"/>
              <a:t>бер</a:t>
            </a:r>
            <a:r>
              <a:rPr lang="en-US" i="1" dirty="0"/>
              <a:t>i</a:t>
            </a:r>
            <a:r>
              <a:rPr lang="ru-RU" i="1" dirty="0" err="1"/>
              <a:t>лген</a:t>
            </a:r>
            <a:r>
              <a:rPr lang="ru-RU" i="1" dirty="0"/>
              <a:t> </a:t>
            </a:r>
            <a:r>
              <a:rPr lang="ru-RU" i="1" dirty="0" err="1"/>
              <a:t>кемш</a:t>
            </a:r>
            <a:r>
              <a:rPr lang="en-US" i="1" dirty="0"/>
              <a:t>i</a:t>
            </a:r>
            <a:r>
              <a:rPr lang="ru-RU" i="1" dirty="0"/>
              <a:t>л</a:t>
            </a:r>
            <a:r>
              <a:rPr lang="en-US" i="1" dirty="0"/>
              <a:t>i</a:t>
            </a:r>
            <a:r>
              <a:rPr lang="ru-RU" i="1" dirty="0" err="1"/>
              <a:t>ктер</a:t>
            </a:r>
            <a:r>
              <a:rPr lang="ru-RU" i="1" dirty="0"/>
              <a:t> </a:t>
            </a:r>
            <a:r>
              <a:rPr lang="ru-RU" i="1" dirty="0" err="1"/>
              <a:t>туралы</a:t>
            </a:r>
            <a:r>
              <a:rPr lang="ru-RU" i="1" dirty="0"/>
              <a:t>, </a:t>
            </a:r>
            <a:r>
              <a:rPr lang="ru-RU" i="1" dirty="0" err="1"/>
              <a:t>оған</a:t>
            </a:r>
            <a:r>
              <a:rPr lang="ru-RU" i="1" dirty="0"/>
              <a:t> </a:t>
            </a:r>
            <a:r>
              <a:rPr lang="ru-RU" i="1" dirty="0" err="1"/>
              <a:t>бұзылған</a:t>
            </a:r>
            <a:r>
              <a:rPr lang="ru-RU" i="1" dirty="0"/>
              <a:t> </a:t>
            </a:r>
            <a:r>
              <a:rPr lang="ru-RU" i="1" dirty="0" err="1"/>
              <a:t>құқықтың</a:t>
            </a:r>
            <a:r>
              <a:rPr lang="ru-RU" i="1" dirty="0"/>
              <a:t> к</a:t>
            </a:r>
            <a:r>
              <a:rPr lang="en-US" i="1" dirty="0"/>
              <a:t>i</a:t>
            </a:r>
            <a:r>
              <a:rPr lang="ru-RU" i="1" dirty="0"/>
              <a:t>мге </a:t>
            </a:r>
            <a:r>
              <a:rPr lang="ru-RU" i="1" dirty="0" err="1"/>
              <a:t>қатысты</a:t>
            </a:r>
            <a:r>
              <a:rPr lang="ru-RU" i="1" dirty="0"/>
              <a:t> </a:t>
            </a:r>
            <a:r>
              <a:rPr lang="ru-RU" i="1" dirty="0" err="1"/>
              <a:t>екенд</a:t>
            </a:r>
            <a:r>
              <a:rPr lang="en-US" i="1" dirty="0"/>
              <a:t>i</a:t>
            </a:r>
            <a:r>
              <a:rPr lang="ru-RU" i="1" dirty="0"/>
              <a:t>г</a:t>
            </a:r>
            <a:r>
              <a:rPr lang="en-US" i="1" dirty="0"/>
              <a:t>i </a:t>
            </a:r>
            <a:r>
              <a:rPr lang="ru-RU" i="1" dirty="0" err="1"/>
              <a:t>туралы</a:t>
            </a:r>
            <a:r>
              <a:rPr lang="ru-RU" i="1" dirty="0"/>
              <a:t> </a:t>
            </a:r>
            <a:r>
              <a:rPr lang="ru-RU" i="1" dirty="0" err="1"/>
              <a:t>мәл</a:t>
            </a:r>
            <a:r>
              <a:rPr lang="en-US" i="1" dirty="0"/>
              <a:t>i</a:t>
            </a:r>
            <a:r>
              <a:rPr lang="ru-RU" i="1" dirty="0" err="1"/>
              <a:t>меттерд</a:t>
            </a:r>
            <a:r>
              <a:rPr lang="en-US" i="1" dirty="0"/>
              <a:t>i </a:t>
            </a:r>
            <a:r>
              <a:rPr lang="ru-RU" i="1" dirty="0" err="1"/>
              <a:t>қоса</a:t>
            </a:r>
            <a:r>
              <a:rPr lang="ru-RU" i="1" dirty="0"/>
              <a:t> </a:t>
            </a:r>
            <a:r>
              <a:rPr lang="ru-RU" i="1" dirty="0" err="1"/>
              <a:t>отырып</a:t>
            </a:r>
            <a:r>
              <a:rPr lang="ru-RU" i="1" dirty="0"/>
              <a:t>, м</a:t>
            </a:r>
            <a:r>
              <a:rPr lang="en-US" i="1" dirty="0"/>
              <a:t>i</a:t>
            </a:r>
            <a:r>
              <a:rPr lang="ru-RU" i="1" dirty="0" err="1"/>
              <a:t>ндетт</a:t>
            </a:r>
            <a:r>
              <a:rPr lang="en-US" i="1" dirty="0"/>
              <a:t>i </a:t>
            </a:r>
            <a:r>
              <a:rPr lang="ru-RU" i="1" dirty="0" err="1"/>
              <a:t>жариялау</a:t>
            </a:r>
            <a:r>
              <a:rPr lang="ru-RU" i="1" dirty="0"/>
              <a:t> </a:t>
            </a:r>
            <a:r>
              <a:rPr lang="ru-RU" i="1" dirty="0" err="1"/>
              <a:t>жолымен</a:t>
            </a:r>
            <a:r>
              <a:rPr lang="ru-RU" i="1" dirty="0"/>
              <a:t>;</a:t>
            </a:r>
          </a:p>
          <a:p>
            <a:pPr fontAlgn="base"/>
            <a:r>
              <a:rPr lang="ru-RU" i="1" dirty="0"/>
              <a:t>      3) </a:t>
            </a:r>
            <a:r>
              <a:rPr lang="ru-RU" i="1" dirty="0" err="1"/>
              <a:t>заң</a:t>
            </a:r>
            <a:r>
              <a:rPr lang="ru-RU" i="1" dirty="0"/>
              <a:t> акт</a:t>
            </a:r>
            <a:r>
              <a:rPr lang="en-US" i="1" dirty="0"/>
              <a:t>i</a:t>
            </a:r>
            <a:r>
              <a:rPr lang="ru-RU" i="1" dirty="0" err="1"/>
              <a:t>лер</a:t>
            </a:r>
            <a:r>
              <a:rPr lang="en-US" i="1" dirty="0"/>
              <a:t>i</a:t>
            </a:r>
            <a:r>
              <a:rPr lang="ru-RU" i="1" dirty="0" err="1"/>
              <a:t>нде</a:t>
            </a:r>
            <a:r>
              <a:rPr lang="ru-RU" i="1" dirty="0"/>
              <a:t> </a:t>
            </a:r>
            <a:r>
              <a:rPr lang="ru-RU" i="1" dirty="0" err="1"/>
              <a:t>көзделген</a:t>
            </a:r>
            <a:r>
              <a:rPr lang="ru-RU" i="1" dirty="0"/>
              <a:t> </a:t>
            </a:r>
            <a:r>
              <a:rPr lang="ru-RU" i="1" dirty="0" err="1"/>
              <a:t>өзге</a:t>
            </a:r>
            <a:r>
              <a:rPr lang="ru-RU" i="1" dirty="0"/>
              <a:t> </a:t>
            </a:r>
            <a:r>
              <a:rPr lang="ru-RU" i="1" dirty="0" err="1"/>
              <a:t>әд</a:t>
            </a:r>
            <a:r>
              <a:rPr lang="en-US" i="1" dirty="0"/>
              <a:t>i</a:t>
            </a:r>
            <a:r>
              <a:rPr lang="ru-RU" i="1" dirty="0" err="1"/>
              <a:t>стермен</a:t>
            </a:r>
            <a:r>
              <a:rPr lang="ru-RU" i="1" dirty="0"/>
              <a:t> де </a:t>
            </a:r>
            <a:r>
              <a:rPr lang="ru-RU" i="1" dirty="0" err="1"/>
              <a:t>жүзеге</a:t>
            </a:r>
            <a:r>
              <a:rPr lang="ru-RU" i="1" dirty="0"/>
              <a:t> </a:t>
            </a:r>
            <a:r>
              <a:rPr lang="ru-RU" i="1" dirty="0" err="1"/>
              <a:t>асырылуы</a:t>
            </a:r>
            <a:r>
              <a:rPr lang="ru-RU" i="1" dirty="0"/>
              <a:t> </a:t>
            </a:r>
            <a:r>
              <a:rPr lang="ru-RU" i="1" dirty="0" err="1"/>
              <a:t>мүмк</a:t>
            </a:r>
            <a:r>
              <a:rPr lang="en-US" i="1" dirty="0"/>
              <a:t>i</a:t>
            </a:r>
            <a:r>
              <a:rPr lang="ru-RU" i="1" dirty="0"/>
              <a:t>н.</a:t>
            </a:r>
          </a:p>
          <a:p>
            <a:pPr fontAlgn="base"/>
            <a:r>
              <a:rPr lang="ru-RU" i="1" dirty="0"/>
              <a:t>      2. </a:t>
            </a:r>
            <a:r>
              <a:rPr lang="ru-RU" i="1" dirty="0" err="1"/>
              <a:t>Интеллектуалдық</a:t>
            </a:r>
            <a:r>
              <a:rPr lang="ru-RU" i="1" dirty="0"/>
              <a:t> </a:t>
            </a:r>
            <a:r>
              <a:rPr lang="ru-RU" i="1" dirty="0" err="1"/>
              <a:t>шығармашылық</a:t>
            </a:r>
            <a:r>
              <a:rPr lang="ru-RU" i="1" dirty="0"/>
              <a:t> </a:t>
            </a:r>
            <a:r>
              <a:rPr lang="ru-RU" i="1" dirty="0" err="1"/>
              <a:t>қызметт</a:t>
            </a:r>
            <a:r>
              <a:rPr lang="en-US" i="1" dirty="0"/>
              <a:t>i</a:t>
            </a:r>
            <a:r>
              <a:rPr lang="ru-RU" i="1" dirty="0"/>
              <a:t>ң </a:t>
            </a:r>
            <a:r>
              <a:rPr lang="ru-RU" i="1" dirty="0" err="1"/>
              <a:t>нәтижелер</a:t>
            </a:r>
            <a:r>
              <a:rPr lang="en-US" i="1" dirty="0"/>
              <a:t>i </a:t>
            </a:r>
            <a:r>
              <a:rPr lang="ru-RU" i="1" dirty="0"/>
              <a:t>мен </a:t>
            </a:r>
            <a:r>
              <a:rPr lang="ru-RU" i="1" dirty="0" err="1"/>
              <a:t>дараландыру</a:t>
            </a:r>
            <a:r>
              <a:rPr lang="ru-RU" i="1" dirty="0"/>
              <a:t> </a:t>
            </a:r>
            <a:r>
              <a:rPr lang="ru-RU" i="1" dirty="0" err="1"/>
              <a:t>құралдарын</a:t>
            </a:r>
            <a:r>
              <a:rPr lang="ru-RU" i="1" dirty="0"/>
              <a:t> </a:t>
            </a:r>
            <a:r>
              <a:rPr lang="ru-RU" i="1" dirty="0" err="1"/>
              <a:t>пайдалану</a:t>
            </a:r>
            <a:r>
              <a:rPr lang="ru-RU" i="1" dirty="0"/>
              <a:t> </a:t>
            </a:r>
            <a:r>
              <a:rPr lang="ru-RU" i="1" dirty="0" err="1"/>
              <a:t>туралы</a:t>
            </a:r>
            <a:r>
              <a:rPr lang="ru-RU" i="1" dirty="0"/>
              <a:t> </a:t>
            </a:r>
            <a:r>
              <a:rPr lang="ru-RU" i="1" dirty="0" err="1"/>
              <a:t>шарттар</a:t>
            </a:r>
            <a:r>
              <a:rPr lang="ru-RU" i="1" dirty="0"/>
              <a:t> </a:t>
            </a:r>
            <a:r>
              <a:rPr lang="ru-RU" i="1" dirty="0" err="1"/>
              <a:t>бұзылған</a:t>
            </a:r>
            <a:r>
              <a:rPr lang="ru-RU" i="1" dirty="0"/>
              <a:t> </a:t>
            </a:r>
            <a:r>
              <a:rPr lang="ru-RU" i="1" dirty="0" err="1"/>
              <a:t>жағдайда</a:t>
            </a:r>
            <a:r>
              <a:rPr lang="ru-RU" i="1" dirty="0"/>
              <a:t> м</a:t>
            </a:r>
            <a:r>
              <a:rPr lang="en-US" i="1" dirty="0"/>
              <a:t>i</a:t>
            </a:r>
            <a:r>
              <a:rPr lang="ru-RU" i="1" dirty="0" err="1"/>
              <a:t>ндеттемелерд</a:t>
            </a:r>
            <a:r>
              <a:rPr lang="en-US" i="1" dirty="0"/>
              <a:t>i </a:t>
            </a:r>
            <a:r>
              <a:rPr lang="ru-RU" i="1" dirty="0" err="1"/>
              <a:t>бұзғаны</a:t>
            </a:r>
            <a:r>
              <a:rPr lang="ru-RU" i="1" dirty="0"/>
              <a:t> </a:t>
            </a:r>
            <a:r>
              <a:rPr lang="ru-RU" i="1" dirty="0" err="1"/>
              <a:t>үш</a:t>
            </a:r>
            <a:r>
              <a:rPr lang="en-US" i="1" dirty="0"/>
              <a:t>i</a:t>
            </a:r>
            <a:r>
              <a:rPr lang="ru-RU" i="1" dirty="0"/>
              <a:t>н </a:t>
            </a:r>
            <a:r>
              <a:rPr lang="ru-RU" i="1" dirty="0" err="1"/>
              <a:t>жауапкершіл</a:t>
            </a:r>
            <a:r>
              <a:rPr lang="en-US" i="1" dirty="0"/>
              <a:t>i</a:t>
            </a:r>
            <a:r>
              <a:rPr lang="ru-RU" i="1" dirty="0"/>
              <a:t>к </a:t>
            </a:r>
            <a:r>
              <a:rPr lang="ru-RU" i="1" dirty="0" err="1"/>
              <a:t>туралы</a:t>
            </a:r>
            <a:r>
              <a:rPr lang="ru-RU" i="1" dirty="0"/>
              <a:t> </a:t>
            </a:r>
            <a:r>
              <a:rPr lang="ru-RU" i="1" dirty="0" err="1"/>
              <a:t>жалпы</a:t>
            </a:r>
            <a:r>
              <a:rPr lang="ru-RU" i="1" dirty="0"/>
              <a:t> </a:t>
            </a:r>
            <a:r>
              <a:rPr lang="ru-RU" i="1" dirty="0" err="1"/>
              <a:t>ережелер</a:t>
            </a:r>
            <a:r>
              <a:rPr lang="ru-RU" i="1" dirty="0"/>
              <a:t> </a:t>
            </a:r>
            <a:r>
              <a:rPr lang="ru-RU" i="1" dirty="0" err="1"/>
              <a:t>қолданылады</a:t>
            </a:r>
            <a:endParaRPr lang="ru-RU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94839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</TotalTime>
  <Words>197</Words>
  <Application>Microsoft Office PowerPoint</Application>
  <PresentationFormat>Экран (4:3)</PresentationFormat>
  <Paragraphs>59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   Интеллектуалдық меншiк құқығының объектiлерi  </vt:lpstr>
      <vt:lpstr>Презентация PowerPoint</vt:lpstr>
      <vt:lpstr>   Интеллектуалдық меншiк объектiлерiне жеке мүлiктiк емес және мүлiктiк құқықтар </vt:lpstr>
      <vt:lpstr>        Авторлық құқықты иелiктен айыруға және басқа адамға беруге болмайды.  </vt:lpstr>
      <vt:lpstr>                                                                           Интеллектуалдық меншiк объектiлерiне айрықша құқықтар </vt:lpstr>
      <vt:lpstr>                                                       Айрықша құқықтардың басқа адамға ауысуы  </vt:lpstr>
      <vt:lpstr>                                Лицензиялық шарт </vt:lpstr>
      <vt:lpstr> Интеллектуалдық шығармашылық қызметтiң нәтижелерiн жасау және пайдалану туралы шарт </vt:lpstr>
      <vt:lpstr>Айрықша құқықтардың қолданылу мерзiмi </vt:lpstr>
      <vt:lpstr>Айрықша құқықтарды қорғау әдiстерi 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Интеллектуалдық меншiк құқығының объектiлерi</dc:title>
  <dc:creator>Пользователь</dc:creator>
  <cp:lastModifiedBy>Пользователь</cp:lastModifiedBy>
  <cp:revision>4</cp:revision>
  <dcterms:created xsi:type="dcterms:W3CDTF">2018-04-25T18:06:03Z</dcterms:created>
  <dcterms:modified xsi:type="dcterms:W3CDTF">2018-04-25T18:42:36Z</dcterms:modified>
</cp:coreProperties>
</file>